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51A-3DF2-403E-BC49-37D2DC9BF24A}" type="datetimeFigureOut">
              <a:rPr lang="es-CO" smtClean="0"/>
              <a:t>25/04/2013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845D-CA87-4390-99B9-9C8A307BF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522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51A-3DF2-403E-BC49-37D2DC9BF24A}" type="datetimeFigureOut">
              <a:rPr lang="es-CO" smtClean="0"/>
              <a:t>25/04/2013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845D-CA87-4390-99B9-9C8A307BF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45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51A-3DF2-403E-BC49-37D2DC9BF24A}" type="datetimeFigureOut">
              <a:rPr lang="es-CO" smtClean="0"/>
              <a:t>25/04/2013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845D-CA87-4390-99B9-9C8A307BF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0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51A-3DF2-403E-BC49-37D2DC9BF24A}" type="datetimeFigureOut">
              <a:rPr lang="es-CO" smtClean="0"/>
              <a:t>25/04/2013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845D-CA87-4390-99B9-9C8A307BF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672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51A-3DF2-403E-BC49-37D2DC9BF24A}" type="datetimeFigureOut">
              <a:rPr lang="es-CO" smtClean="0"/>
              <a:t>25/04/2013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845D-CA87-4390-99B9-9C8A307BF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51A-3DF2-403E-BC49-37D2DC9BF24A}" type="datetimeFigureOut">
              <a:rPr lang="es-CO" smtClean="0"/>
              <a:t>25/04/2013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845D-CA87-4390-99B9-9C8A307BF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406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51A-3DF2-403E-BC49-37D2DC9BF24A}" type="datetimeFigureOut">
              <a:rPr lang="es-CO" smtClean="0"/>
              <a:t>25/04/2013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845D-CA87-4390-99B9-9C8A307BF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787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51A-3DF2-403E-BC49-37D2DC9BF24A}" type="datetimeFigureOut">
              <a:rPr lang="es-CO" smtClean="0"/>
              <a:t>25/04/2013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845D-CA87-4390-99B9-9C8A307BF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80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51A-3DF2-403E-BC49-37D2DC9BF24A}" type="datetimeFigureOut">
              <a:rPr lang="es-CO" smtClean="0"/>
              <a:t>25/04/2013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845D-CA87-4390-99B9-9C8A307BF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82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51A-3DF2-403E-BC49-37D2DC9BF24A}" type="datetimeFigureOut">
              <a:rPr lang="es-CO" smtClean="0"/>
              <a:t>25/04/2013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845D-CA87-4390-99B9-9C8A307BF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69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751A-3DF2-403E-BC49-37D2DC9BF24A}" type="datetimeFigureOut">
              <a:rPr lang="es-CO" smtClean="0"/>
              <a:t>25/04/2013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845D-CA87-4390-99B9-9C8A307BF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135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751A-3DF2-403E-BC49-37D2DC9BF24A}" type="datetimeFigureOut">
              <a:rPr lang="es-CO" smtClean="0"/>
              <a:t>25/04/2013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1845D-CA87-4390-99B9-9C8A307BF2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870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rmatica-hoy.com.ar/aprender-informatica/Que-es-un-Firewall-y-como-funciona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nformatica-hoy.com.ar/seguridad-informatica/12-contrasenas-no-usar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ACCESO REMOTO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934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Nos </a:t>
            </a:r>
            <a:r>
              <a:rPr lang="es-CO" dirty="0"/>
              <a:t>desplazamos hasta el </a:t>
            </a:r>
            <a:r>
              <a:rPr lang="es-CO" i="1" dirty="0"/>
              <a:t>menú Inicio&gt;Panel de control&gt;Sistema&gt;Pestaña Remoto</a:t>
            </a:r>
            <a:r>
              <a:rPr lang="es-CO" dirty="0"/>
              <a:t> y marcamos “Permitir que los usuarios se conecten remotamente a este equipo” y seleccionamos los usuarios remotos mediante “Añadir” o escribimos el nombre específico de algún usuario y continuamos con el procedimiento para luego presionar sobre el botón “Listo”.</a:t>
            </a:r>
          </a:p>
          <a:p>
            <a:r>
              <a:rPr lang="es-CO" dirty="0"/>
              <a:t>Chequeamos que la máquina que será accedida no tenga ningún </a:t>
            </a:r>
            <a:r>
              <a:rPr lang="es-CO" b="1" dirty="0">
                <a:hlinkClick r:id="rId2"/>
              </a:rPr>
              <a:t>firewall bloqueando el servicio </a:t>
            </a:r>
            <a:r>
              <a:rPr lang="es-CO" dirty="0"/>
              <a:t>mstsc.exe (responsable de la Conexión de escritorio remoto) y de que la máquina se encuentre conectada directamente en internet (sin </a:t>
            </a:r>
            <a:r>
              <a:rPr lang="es-CO" dirty="0" err="1"/>
              <a:t>proxys</a:t>
            </a:r>
            <a:r>
              <a:rPr lang="es-CO" dirty="0"/>
              <a:t> ni servidores).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434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Ver la IP de la computadora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1"/>
            <a:ext cx="7931224" cy="2160239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/>
              <a:t>Nos </a:t>
            </a:r>
            <a:r>
              <a:rPr lang="es-CO" dirty="0"/>
              <a:t>desplazamos hasta </a:t>
            </a:r>
            <a:r>
              <a:rPr lang="es-CO" i="1" dirty="0"/>
              <a:t>Menú Inicio&gt;Ejecuta</a:t>
            </a:r>
            <a:r>
              <a:rPr lang="es-CO" dirty="0"/>
              <a:t>r y escribimos “</a:t>
            </a:r>
            <a:r>
              <a:rPr lang="es-CO" dirty="0" err="1"/>
              <a:t>cmd</a:t>
            </a:r>
            <a:r>
              <a:rPr lang="es-CO" dirty="0"/>
              <a:t>”, y cuando la aplicación se ejecute introducimos el siguiente texto:  </a:t>
            </a:r>
            <a:r>
              <a:rPr lang="es-CO" dirty="0" err="1"/>
              <a:t>ipconfig</a:t>
            </a:r>
            <a:r>
              <a:rPr lang="es-CO" dirty="0"/>
              <a:t> y presionamos la tecla “</a:t>
            </a:r>
            <a:r>
              <a:rPr lang="es-CO" dirty="0" err="1"/>
              <a:t>Enter</a:t>
            </a:r>
            <a:r>
              <a:rPr lang="es-CO" dirty="0"/>
              <a:t>”. Entonces anotamos para su resguardo el número obtenido.</a:t>
            </a:r>
          </a:p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6298654" cy="32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3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4536504" cy="6120680"/>
          </a:xfrm>
        </p:spPr>
        <p:txBody>
          <a:bodyPr>
            <a:normAutofit fontScale="62500" lnSpcReduction="20000"/>
          </a:bodyPr>
          <a:lstStyle/>
          <a:p>
            <a:r>
              <a:rPr lang="es-CO" b="1" dirty="0"/>
              <a:t>Configuración la Conexión de escritorio remoto.</a:t>
            </a:r>
            <a:endParaRPr lang="es-CO" dirty="0"/>
          </a:p>
          <a:p>
            <a:r>
              <a:rPr lang="es-CO" dirty="0"/>
              <a:t>Menú Inicio&gt;Todos los programas&gt;Accesorios&gt;Comunicaciones&gt;Conexión a Escritorio Remoto. Una vez en la aplicación presionamos sobre “Opciones”.</a:t>
            </a:r>
          </a:p>
          <a:p>
            <a:r>
              <a:rPr lang="es-CO" b="1" dirty="0"/>
              <a:t>Equipo:</a:t>
            </a:r>
            <a:r>
              <a:rPr lang="es-CO" dirty="0"/>
              <a:t> Campo para ingresar el IP del equipo remoto.</a:t>
            </a:r>
          </a:p>
          <a:p>
            <a:r>
              <a:rPr lang="es-CO" b="1" dirty="0"/>
              <a:t>Nombre del usuario:</a:t>
            </a:r>
            <a:r>
              <a:rPr lang="es-CO" dirty="0"/>
              <a:t> Usuario dado en la computadora remota por el cual tendrá acceso.</a:t>
            </a:r>
          </a:p>
          <a:p>
            <a:r>
              <a:rPr lang="es-CO" b="1" dirty="0"/>
              <a:t>Contraseña:</a:t>
            </a:r>
            <a:r>
              <a:rPr lang="es-CO" dirty="0"/>
              <a:t> </a:t>
            </a:r>
            <a:r>
              <a:rPr lang="es-CO" b="1" dirty="0" err="1">
                <a:hlinkClick r:id="rId2"/>
              </a:rPr>
              <a:t>Password</a:t>
            </a:r>
            <a:r>
              <a:rPr lang="es-CO" dirty="0"/>
              <a:t> del usuario remoto.</a:t>
            </a:r>
          </a:p>
          <a:p>
            <a:r>
              <a:rPr lang="es-CO" b="1" dirty="0"/>
              <a:t>Dominio:</a:t>
            </a:r>
            <a:r>
              <a:rPr lang="es-CO" dirty="0"/>
              <a:t> Dominio en que el equipo remoto forma parte.</a:t>
            </a:r>
          </a:p>
          <a:p>
            <a:r>
              <a:rPr lang="es-CO" b="1" dirty="0"/>
              <a:t>Tamaño del área de escritorio remoto:</a:t>
            </a:r>
            <a:r>
              <a:rPr lang="es-CO" dirty="0"/>
              <a:t> Resolución de la ventana del aplicativo que será abierto cuando se conecte</a:t>
            </a:r>
          </a:p>
          <a:p>
            <a:r>
              <a:rPr lang="es-CO" b="1" dirty="0"/>
              <a:t>Colores:</a:t>
            </a:r>
            <a:r>
              <a:rPr lang="es-CO" dirty="0"/>
              <a:t> Definición visual del aplicativo remoto.</a:t>
            </a:r>
          </a:p>
          <a:p>
            <a:endParaRPr lang="es-CO" dirty="0"/>
          </a:p>
        </p:txBody>
      </p:sp>
      <p:pic>
        <p:nvPicPr>
          <p:cNvPr id="6146" name="Picture 2" descr="Conexión a Escritorio Rem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620688"/>
            <a:ext cx="3876427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23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4474840" cy="5832648"/>
          </a:xfrm>
        </p:spPr>
        <p:txBody>
          <a:bodyPr>
            <a:normAutofit fontScale="85000" lnSpcReduction="20000"/>
          </a:bodyPr>
          <a:lstStyle/>
          <a:p>
            <a:r>
              <a:rPr lang="es-CO" b="1" dirty="0"/>
              <a:t>Sonido del equipo remoto:</a:t>
            </a:r>
            <a:r>
              <a:rPr lang="es-CO" dirty="0"/>
              <a:t> Opciones de sonidos.</a:t>
            </a:r>
          </a:p>
          <a:p>
            <a:r>
              <a:rPr lang="es-CO" b="1" dirty="0"/>
              <a:t>Teclado:</a:t>
            </a:r>
            <a:r>
              <a:rPr lang="es-CO" dirty="0"/>
              <a:t> Opciones de comandos del teclado.</a:t>
            </a:r>
          </a:p>
          <a:p>
            <a:r>
              <a:rPr lang="es-CO" b="1" dirty="0"/>
              <a:t>Dispositivos locales:</a:t>
            </a:r>
            <a:r>
              <a:rPr lang="es-CO" dirty="0"/>
              <a:t> Marcamos las opciones que deseamos conectar del equipo remoto con el local</a:t>
            </a:r>
            <a:r>
              <a:rPr lang="es-CO" dirty="0" smtClean="0"/>
              <a:t>.</a:t>
            </a:r>
          </a:p>
          <a:p>
            <a:r>
              <a:rPr lang="es-CO" dirty="0" smtClean="0"/>
              <a:t>marcamos </a:t>
            </a:r>
            <a:r>
              <a:rPr lang="es-CO" dirty="0"/>
              <a:t>la opción “Iniciar el programa” para elegir el programa que va a ser abierto en el equipo remoto cuando se inicie la conexión.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63034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41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CO" b="1" dirty="0" smtClean="0"/>
              <a:t>Conectarse </a:t>
            </a:r>
            <a:r>
              <a:rPr lang="es-CO" b="1" dirty="0"/>
              <a:t>a la PC remota.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184576"/>
          </a:xfrm>
        </p:spPr>
        <p:txBody>
          <a:bodyPr>
            <a:normAutofit fontScale="70000" lnSpcReduction="20000"/>
          </a:bodyPr>
          <a:lstStyle/>
          <a:p>
            <a:r>
              <a:rPr lang="es-CO" b="1" dirty="0"/>
              <a:t>En la computadora cliente:</a:t>
            </a:r>
            <a:endParaRPr lang="es-CO" dirty="0"/>
          </a:p>
          <a:p>
            <a:r>
              <a:rPr lang="es-CO" dirty="0"/>
              <a:t>Menú Inicio&gt;Todos </a:t>
            </a:r>
            <a:r>
              <a:rPr lang="es-CO" dirty="0" smtClean="0"/>
              <a:t>los programas&gt;Accesorios&gt;Comunicaciones&gt;Conexión </a:t>
            </a:r>
            <a:r>
              <a:rPr lang="es-CO" dirty="0"/>
              <a:t>a Escritorio remoto.</a:t>
            </a:r>
          </a:p>
          <a:p>
            <a:r>
              <a:rPr lang="es-CO" dirty="0" smtClean="0"/>
              <a:t>Ingresamos </a:t>
            </a:r>
            <a:r>
              <a:rPr lang="es-CO" dirty="0"/>
              <a:t>la IP de la máquina a la cual deseamos acceder por Escritorio remoto. Si nos conectamos mediante el modo simple (sin pulsar sobre “Opciones” y sin definir el nombre de usuario y la contraseña), abrirá una pantalla de </a:t>
            </a:r>
            <a:r>
              <a:rPr lang="es-CO" dirty="0" err="1"/>
              <a:t>login</a:t>
            </a:r>
            <a:r>
              <a:rPr lang="es-CO" dirty="0"/>
              <a:t> solicitando el nombre de usuario y la contraseña, ingrese al escritorio remoto con esos datos.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34" y="1124744"/>
            <a:ext cx="4008109" cy="47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59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O" dirty="0" smtClean="0"/>
              <a:t>Aplicaciones para acceso remoto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4136280"/>
          </a:xfrm>
        </p:spPr>
        <p:txBody>
          <a:bodyPr>
            <a:normAutofit fontScale="85000" lnSpcReduction="20000"/>
          </a:bodyPr>
          <a:lstStyle/>
          <a:p>
            <a:r>
              <a:rPr lang="es-CO" dirty="0" err="1"/>
              <a:t>LogMeIn</a:t>
            </a:r>
            <a:r>
              <a:rPr lang="es-CO" dirty="0"/>
              <a:t> viene con una opción gratuita. </a:t>
            </a:r>
            <a:r>
              <a:rPr lang="es-CO" b="1" dirty="0"/>
              <a:t>Todo lo que necesitas hacer</a:t>
            </a:r>
            <a:r>
              <a:rPr lang="es-CO" dirty="0"/>
              <a:t> es registrarte una cuenta en el sitio y descargar e instalar el software de </a:t>
            </a:r>
            <a:r>
              <a:rPr lang="es-CO" dirty="0" err="1"/>
              <a:t>LogMeIn</a:t>
            </a:r>
            <a:r>
              <a:rPr lang="es-CO" dirty="0"/>
              <a:t> para el PC que te gustaría acceder de forma remota. </a:t>
            </a:r>
            <a:r>
              <a:rPr lang="es-CO" b="1" dirty="0"/>
              <a:t>Luego</a:t>
            </a:r>
            <a:r>
              <a:rPr lang="es-CO" dirty="0"/>
              <a:t>, desde cualquier ordenador en todo el mundo, puedes acceder a tu PC a través de LogMeIn.com. </a:t>
            </a:r>
            <a:r>
              <a:rPr lang="es-CO" b="1" dirty="0" err="1"/>
              <a:t>LogMeIn</a:t>
            </a:r>
            <a:r>
              <a:rPr lang="es-CO" b="1" dirty="0"/>
              <a:t> funciona mejor</a:t>
            </a:r>
            <a:r>
              <a:rPr lang="es-CO" dirty="0"/>
              <a:t> con su software de cliente/</a:t>
            </a:r>
            <a:r>
              <a:rPr lang="es-CO" dirty="0" err="1"/>
              <a:t>plugin</a:t>
            </a:r>
            <a:r>
              <a:rPr lang="es-CO" dirty="0"/>
              <a:t> instalado en el PC desde el que accedes a tu PC de casa, pero va a trabajar, a un nivel básico, sin ningún tipo de instalación, lo cual es muy útil si tienes acceso a tu PC desde un ordenador en el que no tiene acceso administrativo.</a:t>
            </a:r>
          </a:p>
        </p:txBody>
      </p:sp>
      <p:pic>
        <p:nvPicPr>
          <p:cNvPr id="9218" name="Picture 2" descr="http://www.subinet.es/wp-content/uploads/2010/11/logmein-5-programas-acceso-remoto-300x1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3073524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4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CO" b="1" dirty="0" err="1" smtClean="0"/>
              <a:t>Mikogo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5256583"/>
          </a:xfrm>
        </p:spPr>
        <p:txBody>
          <a:bodyPr>
            <a:normAutofit fontScale="92500" lnSpcReduction="20000"/>
          </a:bodyPr>
          <a:lstStyle/>
          <a:p>
            <a:r>
              <a:rPr lang="es-CO" dirty="0"/>
              <a:t>Una de las grandes ventajas de </a:t>
            </a:r>
            <a:r>
              <a:rPr lang="es-CO" dirty="0" err="1"/>
              <a:t>Mikogo</a:t>
            </a:r>
            <a:r>
              <a:rPr lang="es-CO" dirty="0"/>
              <a:t> es que puedes tener varias personas en una sesión de conferencias para que pueda ver y tomar el control de varios ordenadores al mismo tiempo. El único inconveniente es que, como </a:t>
            </a:r>
            <a:r>
              <a:rPr lang="es-CO" dirty="0" err="1"/>
              <a:t>TeamViewer</a:t>
            </a:r>
            <a:r>
              <a:rPr lang="es-CO" dirty="0"/>
              <a:t>, alguien tiene que estar en el otro extremo para aceptar la invitación a la reunión.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41" y="1772816"/>
            <a:ext cx="28575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5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CO" b="1" dirty="0" err="1" smtClean="0"/>
              <a:t>TightVNC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3"/>
            <a:ext cx="8507288" cy="4464496"/>
          </a:xfrm>
        </p:spPr>
        <p:txBody>
          <a:bodyPr>
            <a:normAutofit fontScale="85000" lnSpcReduction="20000"/>
          </a:bodyPr>
          <a:lstStyle/>
          <a:p>
            <a:r>
              <a:rPr lang="es-CO" dirty="0" err="1"/>
              <a:t>TightVNC</a:t>
            </a:r>
            <a:r>
              <a:rPr lang="es-CO" dirty="0"/>
              <a:t> es</a:t>
            </a:r>
            <a:r>
              <a:rPr lang="es-CO" b="1" dirty="0"/>
              <a:t> uno de los más sofisticados</a:t>
            </a:r>
            <a:r>
              <a:rPr lang="es-CO" dirty="0"/>
              <a:t>: los clientes de acceso (más difícil de usar) a distancia. Se puede usar </a:t>
            </a:r>
            <a:r>
              <a:rPr lang="es-CO" dirty="0" err="1"/>
              <a:t>TightVNC</a:t>
            </a:r>
            <a:r>
              <a:rPr lang="es-CO" dirty="0"/>
              <a:t> para acceder a una máquina Linux, que no se ha conectado a una pantalla. </a:t>
            </a:r>
            <a:r>
              <a:rPr lang="es-CO" dirty="0" err="1"/>
              <a:t>TightVNC</a:t>
            </a:r>
            <a:r>
              <a:rPr lang="es-CO" dirty="0"/>
              <a:t> es una versión ligeramente menos integrada de Conexión a Escritorio remoto (ver más abajo), pero, si no te importa la conexión a las máquinas a través de la red local direcciones IP y ajustar algunas opciones de configuración, aquí y allá, </a:t>
            </a:r>
            <a:r>
              <a:rPr lang="es-CO" dirty="0" err="1"/>
              <a:t>TightVNC</a:t>
            </a:r>
            <a:r>
              <a:rPr lang="es-CO" dirty="0"/>
              <a:t> es para ti y es gratuito.</a:t>
            </a:r>
            <a:r>
              <a:rPr lang="es-CO" b="1" dirty="0"/>
              <a:t> Al instalar</a:t>
            </a:r>
            <a:r>
              <a:rPr lang="es-CO" dirty="0"/>
              <a:t> el producto, puede hacer que tu equipo haga de servidor (si quieres acceder a él de forma remota) o cliente (si desea utilizar la computadora a los servidores de acceso) o ambos.</a:t>
            </a:r>
          </a:p>
        </p:txBody>
      </p:sp>
    </p:spTree>
    <p:extLst>
      <p:ext uri="{BB962C8B-B14F-4D97-AF65-F5344CB8AC3E}">
        <p14:creationId xmlns:p14="http://schemas.microsoft.com/office/powerpoint/2010/main" val="60192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err="1" smtClean="0"/>
              <a:t>TeamViewer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2"/>
          </a:xfrm>
        </p:spPr>
        <p:txBody>
          <a:bodyPr>
            <a:normAutofit fontScale="85000" lnSpcReduction="20000"/>
          </a:bodyPr>
          <a:lstStyle/>
          <a:p>
            <a:r>
              <a:rPr lang="es-CO" dirty="0" err="1"/>
              <a:t>TeamViewer</a:t>
            </a:r>
            <a:r>
              <a:rPr lang="es-CO" dirty="0"/>
              <a:t> </a:t>
            </a:r>
            <a:r>
              <a:rPr lang="es-CO" b="1" dirty="0"/>
              <a:t>funciona mejor que Asistencia remota</a:t>
            </a:r>
            <a:r>
              <a:rPr lang="es-CO" dirty="0"/>
              <a:t> y todo se hace y con unos pocos clics, envía un correo electrónico a la persona que deseas ayudar a darles instrucciones y un programa para descargar para permitir el acceso.</a:t>
            </a:r>
          </a:p>
        </p:txBody>
      </p:sp>
      <p:pic>
        <p:nvPicPr>
          <p:cNvPr id="11266" name="Picture 2" descr="http://www.subinet.es/wp-content/uploads/2010/11/teamviewer-5-programas-acceso-remoto-300x2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4248472" cy="29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2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Acceso remoto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Escritorio </a:t>
            </a:r>
            <a:r>
              <a:rPr lang="es-CO" dirty="0" smtClean="0"/>
              <a:t>remoto o acceso remoto </a:t>
            </a:r>
            <a:r>
              <a:rPr lang="es-CO" dirty="0"/>
              <a:t>permite a los usuarios controlar su equipo de escritorio en forma remota. Se trata de un concepto simple, que implementándolo correctamente, puede tener un impacto considerable en la productividad de </a:t>
            </a:r>
            <a:r>
              <a:rPr lang="es-CO" dirty="0" smtClean="0"/>
              <a:t>una </a:t>
            </a:r>
            <a:r>
              <a:rPr lang="es-CO" dirty="0"/>
              <a:t>organización, facilitando que el personal de la empresa pueda trabajar desde sus casas, inclusive sin tener un equipo móvil.</a:t>
            </a:r>
          </a:p>
        </p:txBody>
      </p:sp>
    </p:spTree>
    <p:extLst>
      <p:ext uri="{BB962C8B-B14F-4D97-AF65-F5344CB8AC3E}">
        <p14:creationId xmlns:p14="http://schemas.microsoft.com/office/powerpoint/2010/main" val="314560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 fontScale="92500"/>
          </a:bodyPr>
          <a:lstStyle/>
          <a:p>
            <a:r>
              <a:rPr lang="es-CO" dirty="0"/>
              <a:t>Básicamente la tecnología del escritorio remoto nos permite realizar tareas en una PC a distancia, es decir</a:t>
            </a:r>
            <a:r>
              <a:rPr lang="es-CO" dirty="0" smtClean="0"/>
              <a:t>, controlar </a:t>
            </a:r>
            <a:r>
              <a:rPr lang="es-CO" dirty="0"/>
              <a:t>todas las acciones de la misma desde una computadora ubicada en otro </a:t>
            </a:r>
            <a:r>
              <a:rPr lang="es-CO" dirty="0" smtClean="0"/>
              <a:t>lugar.</a:t>
            </a:r>
            <a:endParaRPr lang="es-CO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8601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6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/>
              <a:t>Hasta la aparición de Microsoft Windows Server 2008, la conexión a la red interna ha sido el mayor desafío. La red privada probablemente utiliza direcciones de Protocolo de Internet privadas, que impiden que los usuarios se conecten directamente a sus equipos de escritorio desde el Internet. Aun si se les ofreciera a los usuarios una conexión de red privada virtual, muchos firewalls bloquean VPN.</a:t>
            </a:r>
          </a:p>
        </p:txBody>
      </p:sp>
    </p:spTree>
    <p:extLst>
      <p:ext uri="{BB962C8B-B14F-4D97-AF65-F5344CB8AC3E}">
        <p14:creationId xmlns:p14="http://schemas.microsoft.com/office/powerpoint/2010/main" val="282882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En la actualidad, la gran mayoría de sistemas operativos de red y </a:t>
            </a:r>
            <a:r>
              <a:rPr lang="es-CO" dirty="0" err="1" smtClean="0"/>
              <a:t>pcs</a:t>
            </a:r>
            <a:r>
              <a:rPr lang="es-CO" dirty="0" smtClean="0"/>
              <a:t> poseen el servicio de Terminal </a:t>
            </a:r>
            <a:r>
              <a:rPr lang="es-CO" dirty="0" err="1"/>
              <a:t>Services</a:t>
            </a:r>
            <a:r>
              <a:rPr lang="es-CO" dirty="0"/>
              <a:t> Gateway (TSG), que actúa como un servidor proxy entre el Internet y su red interna. Como se ilustra a continuación, el cliente de escritorio remoto, utiliza un Protocolo de transferencia de hipertexto cifrado sobre </a:t>
            </a:r>
            <a:r>
              <a:rPr lang="es-CO" dirty="0" err="1"/>
              <a:t>Secure</a:t>
            </a:r>
            <a:r>
              <a:rPr lang="es-CO" dirty="0"/>
              <a:t> Sockets </a:t>
            </a:r>
            <a:r>
              <a:rPr lang="es-CO" dirty="0" err="1"/>
              <a:t>Layer</a:t>
            </a:r>
            <a:r>
              <a:rPr lang="es-CO" dirty="0"/>
              <a:t> para comunicarse con la puerta de enlace de TS. Porque HTTPS se utiliza principalmente para navegar por el Internet, casi todos los servidores de seguridad lo permiten.</a:t>
            </a:r>
          </a:p>
        </p:txBody>
      </p:sp>
    </p:spTree>
    <p:extLst>
      <p:ext uri="{BB962C8B-B14F-4D97-AF65-F5344CB8AC3E}">
        <p14:creationId xmlns:p14="http://schemas.microsoft.com/office/powerpoint/2010/main" val="304063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7992888" cy="2664296"/>
          </a:xfrm>
        </p:spPr>
        <p:txBody>
          <a:bodyPr>
            <a:normAutofit fontScale="92500" lnSpcReduction="10000"/>
          </a:bodyPr>
          <a:lstStyle/>
          <a:p>
            <a:r>
              <a:rPr lang="es-CO" dirty="0"/>
              <a:t>El “servidor de escritorio remoto” </a:t>
            </a:r>
            <a:r>
              <a:rPr lang="es-CO" dirty="0" smtClean="0"/>
              <a:t>puede </a:t>
            </a:r>
            <a:r>
              <a:rPr lang="es-CO" dirty="0"/>
              <a:t>ser cualquier equipo con Windows XP, Windows Server 2003, Windows Vista, Windows 7 o Windows Server 2008 que tenga habilitado Escritorio remoto. También podría ser cualquier versión de </a:t>
            </a:r>
            <a:r>
              <a:rPr lang="es-CO" dirty="0" smtClean="0"/>
              <a:t>Terminal </a:t>
            </a:r>
            <a:r>
              <a:rPr lang="es-CO" dirty="0"/>
              <a:t>Server.</a:t>
            </a:r>
          </a:p>
        </p:txBody>
      </p:sp>
      <p:pic>
        <p:nvPicPr>
          <p:cNvPr id="2050" name="Picture 2" descr="Conexión a Escritorio Rem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43719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5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se necesita?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es-CO" dirty="0" smtClean="0"/>
              <a:t>Un </a:t>
            </a:r>
            <a:r>
              <a:rPr lang="es-CO" dirty="0"/>
              <a:t> equipo remoto con Windows </a:t>
            </a:r>
            <a:r>
              <a:rPr lang="es-CO" dirty="0" smtClean="0"/>
              <a:t>XP </a:t>
            </a:r>
            <a:r>
              <a:rPr lang="es-CO" dirty="0"/>
              <a:t>como mínimo instalado, o cualquier otra versión más reciente de Windows. </a:t>
            </a:r>
            <a:r>
              <a:rPr lang="es-CO" b="1" dirty="0"/>
              <a:t>Este equipo recibe el nombre de cliente </a:t>
            </a:r>
            <a:r>
              <a:rPr lang="es-CO" dirty="0"/>
              <a:t>y debe tener instalado el </a:t>
            </a:r>
            <a:r>
              <a:rPr lang="es-CO" b="1" dirty="0"/>
              <a:t>software de cliente Conexión a Escritorio remoto</a:t>
            </a:r>
            <a:r>
              <a:rPr lang="es-CO" b="1" dirty="0" smtClean="0"/>
              <a:t>.</a:t>
            </a:r>
          </a:p>
          <a:p>
            <a:r>
              <a:rPr lang="es-CO" dirty="0"/>
              <a:t>Una conexión a Internet. </a:t>
            </a:r>
            <a:r>
              <a:rPr lang="es-CO" b="1" dirty="0"/>
              <a:t>Por supuesto que una conexión a Internet de banda ancha mejora la performance</a:t>
            </a:r>
            <a:r>
              <a:rPr lang="es-CO" dirty="0"/>
              <a:t>, pero no es necesaria porque </a:t>
            </a:r>
            <a:r>
              <a:rPr lang="es-CO" dirty="0" err="1"/>
              <a:t>el</a:t>
            </a:r>
            <a:r>
              <a:rPr lang="es-CO" b="1" dirty="0" err="1"/>
              <a:t>Escritorio</a:t>
            </a:r>
            <a:r>
              <a:rPr lang="es-CO" b="1" dirty="0"/>
              <a:t> remoto sólo transfiere los datos mínimos </a:t>
            </a:r>
            <a:r>
              <a:rPr lang="es-CO" dirty="0"/>
              <a:t>(como los datos de pantalla y los datos de teclado) para controlar de forma remota el equipo host. Por lo tanto, incluso las conexiones a Internet del tipo de Dial-UP nos permiten controlar de forma remota con éxito otros equipos.</a:t>
            </a:r>
          </a:p>
        </p:txBody>
      </p:sp>
    </p:spTree>
    <p:extLst>
      <p:ext uri="{BB962C8B-B14F-4D97-AF65-F5344CB8AC3E}">
        <p14:creationId xmlns:p14="http://schemas.microsoft.com/office/powerpoint/2010/main" val="52209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3456384" cy="5501258"/>
          </a:xfrm>
        </p:spPr>
        <p:txBody>
          <a:bodyPr/>
          <a:lstStyle/>
          <a:p>
            <a:r>
              <a:rPr lang="es-CO" dirty="0" smtClean="0"/>
              <a:t>La</a:t>
            </a:r>
            <a:r>
              <a:rPr lang="es-CO" dirty="0"/>
              <a:t> finalidad  es </a:t>
            </a:r>
            <a:r>
              <a:rPr lang="es-CO" dirty="0" smtClean="0"/>
              <a:t>controlar </a:t>
            </a:r>
            <a:r>
              <a:rPr lang="es-CO" b="1" dirty="0" smtClean="0"/>
              <a:t>computadoras </a:t>
            </a:r>
            <a:r>
              <a:rPr lang="es-CO" b="1" dirty="0"/>
              <a:t>que estén conectados a una LAN </a:t>
            </a:r>
            <a:r>
              <a:rPr lang="es-CO" dirty="0"/>
              <a:t>(red local) o a Internet en forma remota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80"/>
            <a:ext cx="45053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01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4003800" cy="5649491"/>
          </a:xfrm>
        </p:spPr>
        <p:txBody>
          <a:bodyPr>
            <a:normAutofit fontScale="85000" lnSpcReduction="20000"/>
          </a:bodyPr>
          <a:lstStyle/>
          <a:p>
            <a:r>
              <a:rPr lang="es-CO" b="1" dirty="0"/>
              <a:t>Configurar la computadora remota para aceptar conexiones de la Conexión de Escritorio remoto</a:t>
            </a:r>
            <a:endParaRPr lang="es-CO" dirty="0"/>
          </a:p>
          <a:p>
            <a:r>
              <a:rPr lang="es-CO" dirty="0"/>
              <a:t>Debemos haber iniciado sesión como </a:t>
            </a:r>
            <a:r>
              <a:rPr lang="es-CO" b="1" dirty="0"/>
              <a:t>administrador o como miembro del grupo Administradores </a:t>
            </a:r>
            <a:r>
              <a:rPr lang="es-CO" dirty="0"/>
              <a:t>para poder habilitar el Escritorio remoto en el equipo basado en Windows XP Professional.</a:t>
            </a:r>
          </a:p>
          <a:p>
            <a:endParaRPr lang="es-CO" dirty="0"/>
          </a:p>
        </p:txBody>
      </p:sp>
      <p:pic>
        <p:nvPicPr>
          <p:cNvPr id="4098" name="Picture 2" descr="Conexión a Escritorio Rem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00" y="548680"/>
            <a:ext cx="4333875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30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496</Words>
  <Application>Microsoft Office PowerPoint</Application>
  <PresentationFormat>Presentación en pantalla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ACCESO REMOTO</vt:lpstr>
      <vt:lpstr>Acceso remoto</vt:lpstr>
      <vt:lpstr>Presentación de PowerPoint</vt:lpstr>
      <vt:lpstr>Presentación de PowerPoint</vt:lpstr>
      <vt:lpstr>Presentación de PowerPoint</vt:lpstr>
      <vt:lpstr>Presentación de PowerPoint</vt:lpstr>
      <vt:lpstr>Que se necesita?</vt:lpstr>
      <vt:lpstr>Presentación de PowerPoint</vt:lpstr>
      <vt:lpstr>Presentación de PowerPoint</vt:lpstr>
      <vt:lpstr>Presentación de PowerPoint</vt:lpstr>
      <vt:lpstr>Ver la IP de la computadora</vt:lpstr>
      <vt:lpstr>Presentación de PowerPoint</vt:lpstr>
      <vt:lpstr>Presentación de PowerPoint</vt:lpstr>
      <vt:lpstr>Conectarse a la PC remota.</vt:lpstr>
      <vt:lpstr>Aplicaciones para acceso remoto</vt:lpstr>
      <vt:lpstr>Mikogo</vt:lpstr>
      <vt:lpstr>TightVNC</vt:lpstr>
      <vt:lpstr>TeamViewer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ACCESO REMOTO</dc:title>
  <dc:creator>MALEC</dc:creator>
  <cp:lastModifiedBy>MALEC</cp:lastModifiedBy>
  <cp:revision>4</cp:revision>
  <dcterms:created xsi:type="dcterms:W3CDTF">2013-04-25T22:14:56Z</dcterms:created>
  <dcterms:modified xsi:type="dcterms:W3CDTF">2013-04-25T23:10:51Z</dcterms:modified>
</cp:coreProperties>
</file>