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085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606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645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007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69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64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888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2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83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887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706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139C-B2D4-461D-8C36-6ADCFE078D46}" type="datetimeFigureOut">
              <a:rPr lang="es-CO" smtClean="0"/>
              <a:t>14/03/2014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43C90-5BF2-4599-9A12-9B2AB4F589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079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Edw1a/clasificacion-de-sensore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LOS SENSORES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12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SEGÚN EL RANGO DE VALORES DE SALIDA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 err="1" smtClean="0"/>
              <a:t>On</a:t>
            </a:r>
            <a:r>
              <a:rPr lang="es-CO" dirty="0" smtClean="0"/>
              <a:t>/Off</a:t>
            </a:r>
          </a:p>
          <a:p>
            <a:r>
              <a:rPr lang="es-CO" dirty="0" smtClean="0"/>
              <a:t>De medida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66" y="1642329"/>
            <a:ext cx="514578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4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2" y="476672"/>
            <a:ext cx="779192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67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SEGÚN EL NIVEL DE INTEGRACIÓN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 smtClean="0"/>
              <a:t>Discretos</a:t>
            </a:r>
          </a:p>
          <a:p>
            <a:r>
              <a:rPr lang="es-CO" dirty="0" smtClean="0"/>
              <a:t>Integrados</a:t>
            </a:r>
          </a:p>
          <a:p>
            <a:r>
              <a:rPr lang="es-CO" dirty="0" smtClean="0"/>
              <a:t>Inteligentes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568863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4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1044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39248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36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SEGÚN EL TIPO DE VARIABLE FÍSICA MEDIDA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Mecánicos</a:t>
            </a:r>
          </a:p>
          <a:p>
            <a:r>
              <a:rPr lang="es-CO" dirty="0" smtClean="0"/>
              <a:t>Eléctricos</a:t>
            </a:r>
          </a:p>
          <a:p>
            <a:r>
              <a:rPr lang="es-CO" dirty="0" smtClean="0"/>
              <a:t>Magnéticos</a:t>
            </a:r>
          </a:p>
          <a:p>
            <a:r>
              <a:rPr lang="es-CO" dirty="0" smtClean="0"/>
              <a:t>Térmicos</a:t>
            </a:r>
          </a:p>
          <a:p>
            <a:r>
              <a:rPr lang="es-CO" dirty="0" smtClean="0"/>
              <a:t>Acústicos</a:t>
            </a:r>
          </a:p>
          <a:p>
            <a:r>
              <a:rPr lang="es-CO" dirty="0" smtClean="0"/>
              <a:t>Ultrasónicos</a:t>
            </a:r>
          </a:p>
          <a:p>
            <a:r>
              <a:rPr lang="es-CO" dirty="0" smtClean="0"/>
              <a:t>Químicos</a:t>
            </a:r>
          </a:p>
          <a:p>
            <a:r>
              <a:rPr lang="es-CO" dirty="0" smtClean="0"/>
              <a:t>Ópticos</a:t>
            </a:r>
          </a:p>
          <a:p>
            <a:r>
              <a:rPr lang="es-CO" dirty="0" smtClean="0"/>
              <a:t>Radiación</a:t>
            </a:r>
          </a:p>
          <a:p>
            <a:r>
              <a:rPr lang="es-CO" dirty="0" smtClean="0"/>
              <a:t>Laser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s-C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547260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6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3" y="260648"/>
            <a:ext cx="806489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4" y="3789040"/>
            <a:ext cx="7744013" cy="265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9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1833"/>
            <a:ext cx="7992888" cy="615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16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1720"/>
            <a:ext cx="8157850" cy="615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168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61074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0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0" y="332656"/>
            <a:ext cx="814003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9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¿Qué es un sensor?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807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2" y="2132856"/>
            <a:ext cx="7910114" cy="27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08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21927" cy="59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1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04856" cy="555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618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48846" cy="579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96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6718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26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0" y="260648"/>
            <a:ext cx="839362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31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FIN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 smtClean="0">
                <a:hlinkClick r:id="rId2"/>
              </a:rPr>
              <a:t>http://www.slideshare.net/Edw1a/clasificacion-de-sensores</a:t>
            </a:r>
            <a:endParaRPr lang="es-CO" dirty="0" smtClean="0"/>
          </a:p>
          <a:p>
            <a:r>
              <a:rPr lang="es-CO" dirty="0" smtClean="0"/>
              <a:t>http://html.rincondelvago.com/tipos-de-sensores.html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36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¿Cómo se clasifican?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754"/>
            <a:ext cx="4029159" cy="424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6724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53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68973"/>
            <a:ext cx="8036275" cy="535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36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2" y="476672"/>
            <a:ext cx="830003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0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SEGÚN EL TIPO DE SEÑAL QUE GENERAN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 smtClean="0"/>
              <a:t>Digitales</a:t>
            </a:r>
          </a:p>
          <a:p>
            <a:r>
              <a:rPr lang="es-CO" dirty="0" smtClean="0"/>
              <a:t>Análogos</a:t>
            </a:r>
          </a:p>
          <a:p>
            <a:r>
              <a:rPr lang="es-CO" dirty="0" smtClean="0"/>
              <a:t>temporales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551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32848" cy="537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7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054"/>
            <a:ext cx="7920880" cy="452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4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8208912" cy="51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65</Words>
  <Application>Microsoft Office PowerPoint</Application>
  <PresentationFormat>Presentación en pantalla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LOS SENSORES</vt:lpstr>
      <vt:lpstr>¿Qué es un sensor?</vt:lpstr>
      <vt:lpstr>¿Cómo se clasifican?</vt:lpstr>
      <vt:lpstr>Presentación de PowerPoint</vt:lpstr>
      <vt:lpstr>Presentación de PowerPoint</vt:lpstr>
      <vt:lpstr>SEGÚN EL TIPO DE SEÑAL QUE GENERAN</vt:lpstr>
      <vt:lpstr>Presentación de PowerPoint</vt:lpstr>
      <vt:lpstr>Presentación de PowerPoint</vt:lpstr>
      <vt:lpstr>Presentación de PowerPoint</vt:lpstr>
      <vt:lpstr>SEGÚN EL RANGO DE VALORES DE SALIDA</vt:lpstr>
      <vt:lpstr>Presentación de PowerPoint</vt:lpstr>
      <vt:lpstr>SEGÚN EL NIVEL DE INTEGRACIÓN</vt:lpstr>
      <vt:lpstr>Presentación de PowerPoint</vt:lpstr>
      <vt:lpstr>SEGÚN EL TIPO DE VARIABLE FÍSICA MEDIDA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MALEC</dc:creator>
  <cp:lastModifiedBy>MALEC</cp:lastModifiedBy>
  <cp:revision>5</cp:revision>
  <dcterms:created xsi:type="dcterms:W3CDTF">2014-03-14T20:03:36Z</dcterms:created>
  <dcterms:modified xsi:type="dcterms:W3CDTF">2014-03-14T20:53:56Z</dcterms:modified>
</cp:coreProperties>
</file>