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60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09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0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64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3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62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5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23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59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23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91E2-44FF-46F8-A461-50E4B7DD28F2}" type="datetimeFigureOut">
              <a:rPr lang="es-CO" smtClean="0"/>
              <a:t>21/03/2014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7986-9A79-4891-BCAF-E4E07505EA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571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TRANSDUCTORES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AutoShape 2" descr="data:image/jpeg;base64,/9j/4AAQSkZJRgABAQAAAQABAAD/2wCEAAkGBhQQEBQQEBQUFBQVFRUVGBAUFRIUFRYUFBQXFhQVFBcXHycfGRkjGRUYHzAgIycpLCwsFh8xNTAqNScrLCkBCQoKDgwOGg8PGiwlHyAvLSopLCwpMSwsNCwsLSwtKTUsLCwsLC4sKiwpNSwsLCwsLykqLCwqLC0sKSwsLCwpLP/AABEIAIEBhwMBIgACEQEDEQH/xAAcAAEAAgMBAQEAAAAAAAAAAAAABAUDBgcCAQj/xABMEAACAQMCAwMEDAsGBQUAAAABAgMABBESIQUGMRNBURQiYXEHFTJCUlNUgZGTodEWIyRicoKSsbKz0xczc8HC0jVjZJS0Q4Oiw/D/xAAaAQEBAQEBAQEAAAAAAAAAAAAAAQIDBAUG/8QAMhEAAgECAwUHAQkBAAAAAAAAAAECAxESITEEE0FR8BQiYYGRodFxBRUyQlKxweHxM//aAAwDAQACEQMRAD8A7jSlKAUpSgFKUoBSlKAUpSgFKUoBSlKAUpSgFKUoBSlYrq5WJGkkYKqgksegA6mgMtK0u45qnm3h0woemVEkp9LZOlD+bhvX3CP7bXXyhvq4P9lAb5StD9trr5Q31cH+ynttdfKG+rg/2UBvlK59c8wzxLrlu9C9NTrbKM+GWWvcfG7lgGW6LAjIYR25BHiCF3FAb9StD9trr5Q31cH+ynttdfKG+rg/2UBvlK0ReM3QOe3z6HiiI+fSFP21fcC5k7ZuxmUJLjIK5McgHUpncMNsqemdiwyQBe0pSgFKUoBSlKAUpSgFKUoBSlKAUpSgFKUoBSlKAUpSgFKUoBSlKAUqJNxeFDpeaJSOqtIgI9YJrH7fW/x8P1sf30BPpUH2+t/j4frY/vr57fW/x8P1sf30BPpWK3u0kGqN1ceKsGH0istAKUpQClKUApUafiEcbpG7qryEhFJwWKjJC+JwelSatgKUpUArXOc5Dpgj7nlyw8RGjOoP64U/q1sda3zePPtv05P5LUBrTwmM6l9z3r/mKkIQwyOlSNFRZICh1oNvfJ/mPTWtRoejsRsTkgbDOMnGT4Ad5qv4xwFpPOR2VhuAWYr83evzVa2ThnYg5Glf3tmpuK5spzLidkj6Yr4MWaZc9ofNCBWwyNn4RwcfRUzhnMENqsUB2RU060UhVcMcjBHnKRg567mt1v8AhSTLpdQR4Hx8R4H01pnGuVzECQNcXeDuVH53iPzh9lZtncN5G0W9wrqGUhlPRl3FZtNaHwOM280QiDYZ1XTliGDEAg56jH7q3WFwtxNCOi6WA32DLnG9bRE7kjTWKeQx6ZR1jkjcfM4DD50Zl9TGpeiovEl/FN+r/GKpTodKUoQUpSgFKVHTiEZlaEOvaKoYx584K3RseGx3q2BIpSlQClKUApUW+4pFAAZpI489NbKufVk7/NUP8LbT5TD+2tAW1KqPwttPlMP7Yr7+Ftp8ph/bWgLalVcXNFqxCrcQ5OwHaKMnwGT1q0oBSlKAUpSgFKUoBVJzddskARCVMsixl1JDBSGZ9JG4JVCMjpqzV3VBzeuVgH/UD+TNQGspYoowEUDwCivXkq/BX6BUaXmFFYkxydiJDEbnzOzDhtJ2zq0hvN1YxmvPFuLpAjSyyCMK+lQBqLnGdIUdT+6t7uV0rakxLUkpCpzgLscdB1FevJV+CPoFaxb83afOmiuYYi+TMYjpyT0J7h6s1tNpfI6K2oHUfN075Gdjt3YqzpTh+JCM1LRnhPyd1njAVlZAdO2tGdVdGx1GCcZ6EA91dErQ+Jw4ib1p/MWt8rmUUrinOXsnX1tf3EEMiBI5NKgxISBpU9SN+tUv9sHEvjU+pj+6vox+zqsoqSaz65Hme0wTsfoWlfnr+2DiXxqfUx/dT+2DiXxqfVR/dWvuytzXr/RO1w8TcfZ4YiK0I2IkkII6g6V3FQORPZgKabfiJJXot11YeAl8R+d18c9a0bmPnS64gqLdOrBCSulFTBIwenXpVFX0qexp0VTqcLnklXe8xRP1tDOrqHQhlYZDKQQQehBHUV7r85cleyJPw1gm8luT50BPTPVoz70+joftrvPL3MsF/EJrd9Q71OzofguvcfsPdXxtp2SdB55rme+lWjU+paVr3NY8+2/Tk/ktWw1QczDMlt+nL/JavGdis0U7OpBTbpn0Viy3wD+0tCkW3gCyvjbKofRnL1LrAG/GHUNJIUAEg53Y93/7as9RgUt4iBKXIZW9yuPcrowwPjk5+mvtepziBz+ZIfoQ1Ac45dbVdwZ+Fn6FY1sdgpbiF0T3dmo9QiX761/lVPyuL0Bz9EbVsvAVLXd4x+N0/MqhR9gq8TMdC40VF4on4lv1f4hVn2dQ+Lp+If1D+IVTRutK8yHAJ9Br8/f2w8R+Mj+qSvTs+yzr3w2yONSrGnqfoOlfnz+2HiPxsf1KV8/th4j8bH9Sler7src16/0cu1w8T9CVwz2XL+SDi6SwuyOsMZDqcEbv9noqv/th4j8bH9Sla3x/mGa+l7e4IZ9IXKqFGFzjYeuvVsmxVKVTFO1rHGttEZxtE7FyJ7LMd1pgvNMU+wD9I5T/AKG9HQ93hXRa/I1dG5E9lqS10wXpaWHYLL1kjHp+Gvo6juz0rG1fZ356Xp8Fo7Twn6nc6VHsb+OeNZYXV0YZDqQQRUivitW1Pec9yZJJJm3d5JF1d4SORkRB4KAo28ST1JrJoPpqLcTdmiMAWLXEqqgOC7NNNpX6foAJ7qlcHlM1vFKwAZ0ViFzjJGds74rWF2xC6vYaD6aaD6amdhVXxuaaFWkj7LQi5w4dnkcnAjTSRpJ2APnZLdNt0Y4nZBuyuZ2iyMHcHuO4PrBrYOTZj2LxHpDKY1zk4QxxyKvqXtNI9CitQTikhm6R9l5QbbRhu1DYIDls6cF1I046b5rbuUVx5T/jj/xrekoOOpE0zYKUpWSilKUApSlAKpOZ1z5OP+oH8iaruqjj65a2H/Uf/RNQGo8Q5WHuBMVgeXtGt2CadZbWQGxq0l/O05xn0bVRXdgBxlUJBEFt2yh/cl2bBIHjvt+iK6RfWzMulVVs9dXQen01pXGuW51mW+tdEk1sTG0UhAWWIjOkEnYgk437/EYPqo1G5NSeqaX1fzpc5TjZZE6Be2DwnSqyFtWrfIbYqAdqzWXAUsgiQkBdl0yEk7n3p699UY5iurhHgg4fIJnZiJJWURx6vfBiBqx83z9KvOUeX5LaBASJmBIZmJJB1blC3vR4eisSpyhDvPjpe/nkaUlJ5LzJvGIcQP8AqfzFrbq1/jsOLaT9X+Na2CuBs/NPsjf8Vu/8X/Qta5Wx+yN/xW7/AMX/AELWuV+wo/8AOP0X7Hxan42KUr7XU5nylfaUKfKn8E47NZSia3co4+cMPguOjD0VDggZ2CIpZmOAqgkknoAB1Ndg5E9h8JpuOIgM2xW16qvgZce6P5vTxzXm2itTpR7/AKczpSpym+6btyRzK/ELVZ5IWhPTf3D/AJ8ZO5X1/b1rJzCMy236Uv8AJartVwMDYDbFU/HBma2/Sl/ktX5WbTk2lZH2IppZkfs6dnUns6dnWSlVcWutmHfpQg4zg5fxqHBNpPZMNLDou5yPFCeo9HUVdpH+Nb9FP3vXm84ckq6WHz94Pj6KjQIKtmvPFHxayn/lS/wGsb2rR5DnONw+N9P53ieu9YuKz6rOYdCVdQCQM9wOTtgjfJqA0vlJ/wAsTPerj59Of3A1svKys8l04wAZm2ILd5HiK1bhFq0kgjtpPOJ8+VB7kD3qOd9ydyPAbmuhcvcGFsrx5zupJPUkrvWiLQlpE3viCPQpH+ZqLxlPyeT1D+IVbdnUHjifk8nqH8QoU2OX3J9R/dX5JNfraX3J9R/dX5Jr7f2V+fy/k8G2cBSlK+0eAUr7ShT5SlTOE8IlupVht0Mjt70dw7yx6Aek1G0ldhK+ha8o863HDpMwnVGx8+3bOh/V8FvSPt6V+jeE35nhSYxvEXUHspAA6+hhWn8i+xdFYaZp8S3PXV7yP/DB6n84/Nit7r83t1anVl3F58z6mz05QXefkc+u+ErPFFqGSLicr50ib9rMOqEHcbde+pfCOGLDZrFE5XShHaMNRVh1YhsjY93Sp1lF+Lh/x5v5s1R+Z+CyPA6xFsO8RKJnX/eprKkdBpyT6q8UW3aN8ju0lmecSk6gH0agwGiLOjTgrvvgnzs9e7pVXeQ+UXBaGaRXgwpg7GNxHIw1azr2DFTjPcM476yx8GeCXtUW4YR3jhUDzvm0NqXIVSSGUynGTnfAzsBXrgPCLqCaKaZYyJg6zCISF1eRmnR5c7YVi0eR01iu6hhu1LhlkutDDlfJo92nKpWTtXlYgymcwBUC9sVK51Y1YGSdPTO9bDy0uGuR/wA9f/Ft6ldjWLgS4kuv8df/ABLavPKTlqdEktC2pSlZKKUpQClKUAqr48QohlbZIplZz4KyPFqPgAZASe4AmrSvjKCMHcHbB8KA8aKwTcPRyCwzg5x3E+JHfWAcvxD3PaIO5UmuI0HoVEcKo9AFffaCP4U//c3X9SgPEPBl31AZ1llK5BAPQZqesIHQAeqoftBH8Kf/ALm6/qU9oI/hT/8Ac3X9SgMXMABh7P30rIijvJLAnHqUMx8ApNW1Q7XhMcTa1Ul8Y1uzyOB8ENISQNugOKmUBUXXKVnK7SS20DuxyztGhYnxJI3rF+A9h8jtvqo/uq8pW95Pm/UzhjyKP8CLD5HbfVR/dT8CLD5HbfVJ91XlKu9n+p+owR5HHPZn4Db20VsbeGKIs8gJjRUJAUYzjrXPuXuWp7+UQ26Fj75zsiD4Tt3D7T3V3jnvko8TNuhfs443dnI3YggAKg6ZO+56emrzgvA4bOIQ26BEHh1J72Y9WPpNfTp7fuqCis5Znlls+OpfgUfJXseQcNXUPxk5HnTsOmeqxj3o+099bZSlfLnUlUlik7s9UYqKshVTxcfj7b1y/wAlqtqq+Jj8otvXL/KasGj20e223prD5M/xn/wWp2imigK6CEiRsnPmpvgDvfwrJDbEFiWJyfR4Adw9FemkVJW1HGUXHzFq9+Wx/CH20BXcSXzv1R+81qnLnJ0VxBrfO7kkZOCc9cVsfGJWJdoypUKNzqyCMk7d/wBlYeSbhFtE1MMnfv76gJUHL6W/nW6gEdR8IffUuxkDtIR4rkHqDp6GpXlkfwh9tRFg1SSSxHfK7dzjTuD6fTW9ciEzRUDj6fk0v6I/iFWNtMJBkbEbFT1B8DUTmFfyWX9H/UKzoUuCKo/wGsPkdv8AVJ91XtK1Gco6MjSepRfgNYfI7f6pPup+A1h8jt/qk+6r2la3s/1P1JgjyKL8BrD5Hb/VJ91cY9lrhkVvxARwRpGnYodCKFGSWycDv2r9CVpHHvY3W/4j5Vct+JWNFEK5DOylidR7l37tz6K9ex7Tu6mKbdrHGtSxRtFHI+TuQp+JP5g7OEHDXDA6R4hB75vR3d+K71yzynBw+LsrdcE+6kO7ufFj/kNhVna2qRIscaqiKMKigBQB3ACs1Z2nbJ13bRci0qMaf1FKUrxHcpOEwIyNbyAF4pJCUPXDyO8bj80q3Xp1HUEVM9p4vi1+2s15wyKbHaxo+OhZQSPHBPSov4NW3xEf7IoDJ7TRfFr9tPaeL4tftrH+DVt8RH+yKfg1bfER/sigMvtXEvnaFGnfVuMY3zvWHgR1dtMPcSy60PiixRxBh6G7IsD3hga9ry5bA5EEW3iin99WNAKUpQClKUApSlAKVQvznAOIDhpDiZl1BsL2Z8wvjOc5wD3d1fOXOdYL9p1g1jsCAzOFCnJYAqQTt5hO+O6ujpTSvbLX10M443tcv6VjWdSuoMCvwgRjb00E6/CHd3jv6fTXOxoyUqFxHiqwxNKFeUKQCkQDtksF2GR0zk79K8WvHYZJZoUcFoCokzsFLjIGT12x08a1hdr2JdaFhSvIkGcZGcZxnfHjVcvMEZuxZjJcwmcMMFNAk7MjOfdZ9FRRb0DaRZ0pSoUUpSgFKUoBSlKAVWcW82W3kPuRIUJ8O1jZEJ9b6V/WFWdYrm2WRGRwGVhgqe8UB60001XIbiHzdIuE7mDBJQO4OG81v0gRnw769+2cnyWb9u1/q0BO00xUH2zk+Szft2v9WntnJ8lm/btf6tAQOPuFEhO2EG58O8/ZX3ktfyOP1Co/H7R7pdPk9wvcSHthkeBxL0qbw6Z4Y1jW1mwox7q1/q0Bb4ppqD7ZyfJZv27X+rT2zk+SzftWv9WgPdzaHPaR7OO7uYeB++oXFrgS25jGzyOkWjvBZxq+YKGb1KakniMx2W2kB8XkgVfnKux+w0s+GHtO3n0mTGFVR5kanrpJ3ZiNixxsMAAZzb5ELKlKVCilKUApSlAKVqsnsj2yuQVn7JZexN32R8nEmdJUvnx2zjFbRrGcZGfDvrcqco/iRlST0PVKq7nj6pMIOynYkovaJE7R6n7i/QYHnE9AO/O1WRkGcZGT3Z3+io4taluj1Sq/hPG47ozCPV+ImeB9QA89ApOnfcecN6nCQZxkZ8M7/RUaadmE7nqleRID0I+mnaDOMjPhnf6KhT1Sqay5qimsvLo1laPzsIEzIxRymFUE7lhtv9FWsc2VDMCmQDpYjIJ7jgkZ7tjWnFx1+hE09DJSod3xMRvEmiR+0cpqRdSoQM5kPvR3ZqUHGcZGR3d9SzLc9UrysgJIBBI6gHp66VAeqUpQHLOc+CXJvrq8topGkhFnJCyozayvaJKqY91gPkgeFQrblme1gvIhaNMrLw1SpSVlbTEDO6qhUy6XzlQd++uwUr2rbJKKjbl7W+Pc4Oim7nGBwSZIbhWhkEBv7WU25jW27eAK3aJFFnTk4U6Ac+bvuK+ScKMw4jFbW0kYN1w8i2C+eiYyxKoTo2JbAPm5xtito4jztb3puLYwW88MTxpqluYEV2LousAgkICxw4ySRgDJrYuEvYWjm0ge3ilZsmBZE7Rnx3gnUTjx3r0SrziruOf+PPP+DmqcW8nl/po3H+WJE9tYba2cRObBoo44zoZlcGUxgDBI6nHz1545yw5fjEcVo+uZYpIZVj8xkDRPNGr9NRcatPUlTXQLLmaNo5pZzFCkM7wl2niZToxgsQcIxz7g7ipEvMVskSztcQiJjhZTImhj4K2cE7dB4VxW0VI8OXr3fj3N7uL49Z/JzniVhdXkt7JbwXEXacOiiQyoYi7JKpkQZ6ErqXBx9BBqx5Q4YF4os0FnNaweRdme0jMYMokTVt44HU7tpJ9NdBtbpJUEkTK6MMq6EMpHiCNjWWuctpeFxt4GlSV73FKUryHYUpSgFKUoDUuZ+eZLF3zZTyRIFY3KlRHuBnc+BOKycr85yXrrmynhiZC63DlShG2AMeOfsr37JX/Crv8Aw/8AWtV0Jxy3kbH2vO//ALNe2MYSpJ4c27Xz9Tg3JTeeVrm7ZpmuTcvcHt7fg/tncS3KySQNE0sb5dUaUIiRBtlOFVc+lundV2Fp5LxDhkkEEtqs7ganuBLJcRnRlpEXZMhunp6DFVbIm5JS0vw4rXj8k3zVstTt2aVyLhvLyX13xkXDSFIpWKRrI6qHPa4cgHBI0jGdtztUOzWe74FaosyFhcMpglm7I3EasQsQYsCcFgNOfDwFOyL9XK+XNX5l3z5dI7TmqzmTjYsrWW6ZS4jAJQEAnLBdifXXOuUOILaT3UK29xaXHkzyraNKZrdjGuQyAjUGJHXJBGRnuqjHBIpeAy8SeWRrp3IeQyt5x7cL2TLnBBXDYO/Q9K1HZEpd55XS01v9H75mXWdslnn7HaOD8RFzbxXABUSxpIFO5AdQ2CR66mVySGUi84AMkA2q7ZwD+L2rOOJPFxbjMsRy0doWUdQHSOPu9BHT0Vh7Lnk+F/expVss+srnVM1VRcyRPevYLqMqR9q+2FUErgZPUnWDtXNuA8u2rWFtxOe8lguGlLNeGUkl9bjsiGyPe7+o52NSeG8vRNzLcAhyERblMOw/GsYmJPiuWPm9Poq9ngsV28k+HFOxN7J2y18TqtK4vwPhMfErO94jezSeUxtLpYSMog0IHQBe4aiRj0YG+TXjiN9Ne2fBe2d1klnkiMqkq5USLGHz8LT3+O9XsedsWjs8vC/mN9le3V7Ha80rkHNXBhb3lnwqCOSS1YSTG2E/ZmaRi/mtIxxhQgwD3Z7zms/DLK6jteJWqyrax4XsRJdwyGBi34yJnViYwwGBnHXxzWeyrCpKWv7Xtz65l3rvax1jNK4zywFsr20Fzaz2skmI1nhuO1guS2ADIp1Agkg+a3vgcdDXZq416O6azun1wbN0540KUpXA6HI761njkkazt762vWnJ7OLVJYSguMyuWGgArufA93h94twK5a/nLpL2r3UTwXMds8pWIY06Z+0VIkXcMjDJz35263WG6u0iQySuqIMZd2CqMnAyTsNyB89e1bXK+S6y9vA4OiuLOV8Y5WkaPiNwtvKbgcQVoHCSa+z1RkvFge53bJHh6Kx8x8OmkvZJUtJEkS9iYSJbzyu8Kso7bygsQq4/9OMbd/Q46la8Xgl19lNE+j3eh0bR+lg7dO/wrxBx23kR5EnhZI/duskbKn6ZBwvTvrS2ma1jp/XwR0o8ym5Is3jbiHaIya+ITuupSupCseHXPVTg7jbatJ4fw6Y8QtpxaSQsLyTttME50o+oapLl2btQ3XbCr6MjPTDzLaAE+U2+BqBPbRbFQC2d+4EE+sVkt+OW8jrHHPC7supUWSNmZfhKAckemsRqzi5PDr8WNOCdlfQ5hy7yvJFDwycW8qXAvmErdnIHWAlx+MyMrHjHXA39O/zg3DpvbC0n8kkgYXE3bBbefzVcMAZbl2YzBuuRhR6MiunLx63ZnjjmieRAxaJZELjT1yoORVNwjntLgQOYxFHNDLMZHmhHZrEzKdSkhiPNzqAwO+uu/qSu8PTuY3cVZX6yNJ4dwWRIOHm8tZ5baPysSWwikZlmeZzE8kPumBU7HG3z7+4eDzJHYeWQSzWyy3Z8h/vJUjcDybXFnLhfO8dOoZ8K6Xb8x2sgYx3MDhF1MVljYKucamwdhk9TUHiUVhfw9rK0E0cRJ7YSriM7Z/GIwKd3eO6naZX70efvf3zG7Vsn1kc+5WsZHFkY45NMfE7stsz9kujA7Rhnodsk7+NTuVeHmExh7C5a+TykzXRLxI5bUVzLnEobzVA7jv3ZraeXOPWiNPa2wijt7ZIn7ZXQxMJgWJDZ7iDkk7mtgsOJxXC64JI5VzjVG6uM+GVJ3qVa8rtOOXzd5+uhY01lmcx5I4bKnELaUW0kCGCZZQLaeJFfqEkkkZmlO3u2OCcAeAV1eleWtVdWV2dYQwqwpSlcTYpSlAc14hyXcGO+EcK5lv4pY8GMZhVkLHOdh5pOD9Ffbnli7W/aS3hZFa7EzF5Lea1Zc+dKEcdpHNjuXp3Guk0r1Lap8l1b4OW6RzR+UbpczdiJOz4rPdC2LxjtYZEVUZSTp1AgkBsVnvOEXbLAyWUUCma4d47fyQzoJABG2uUFFZsHWVycAequiUp2qXFLrzG6RrXsecIltOHxwXC6JFeXK6lYYaVmUgrsRgitlpSuE5ucnJ8TpFWVhSlKwUUpSgFKUoCJxXhcd1C9vMCY5BhgCVJGQeo3HSsQ4FELXyLSex7PstOps9np041Zz076sKVpSaVr+JLIqU5XtxZ+QaM2+nT2bMx21avdZzkNuDnbFVdr7GVjG0bqkmuJ1dJDNKWXQcqoy3uQfe9K2qlaVWor2k8/EmCL4FVY8sQQvcSRqQ10dUpLsdR87oCfN92elQh7H9l5KLIxZhVy6gu5ZXPVlfOoH562KlN7PW7/AM0GFcij4FyZbWTtLCjGRhpMsjvI+nbzQXJwNh08KrpfYr4ezOxhI15JQSSBFJ6sig4U+rp3YrbaVVWqJ3xP1JgjpY1/ifIlpcQwQyI2m3ULEyu6uigAY1g5PuR18K98G5KtbORpbeMqzoI2y7sCowdwxO5IyT1O9XtKm9nbDd2Lgje9jVIPYv4ekwmWDcNrEZeQxBvERk4+bpt0qdf8k2s12l86N26FCGV3UExnKalBwcYH0b1e0qutUbvifLUmCPI1biPsZ2E8zTSQnUx1OEeRFc5zllUgZzvtVne8rW8ptyyY8lYNCqFkVCNOPNXAI80bGralR1Zu3eeXiXBHkVHMHKtvfqouU1FDlHVmR0JxnSykHuG3oFYbDkizhgktlhBjm/vNZZ2kPcWZjnIO432O43q9pRVJpYU3YYVe9jWeFex1ZW0qTRxszR/3faSSSCP9BWJArZqUqTnKbvJ3KopaClKVgorXfZB4XJdcNnggXXI4TSmVGcSox3YgdAa2KlahJwkpLhmSSurHNuN8jTyTXS2yLFHLw+KFWGhFaVJQxQhdxlAVzjGDWC45XuZ+3kjsxaj2ve1EAaHM0pII9wdOlcbFsHp83UKV6Vtc0uBzdJGhx8mkTcJ/J07OCOXt9osCU26KrOPfMXXqM9KrOAclTwJw09gFkiubiSY5jyEcOIyxB3B83YZrp9Knap2t1x+f2G6je/XD4OV8G5YvPKrSWW3MYi8qWQILOOFTLGwTsVi84qTjJYk5PQbk/eD8r3luLOQ23aGCxuY2iZ4tJleRykbedgggj0YrqdK09rk+C6v4+JFRS4nKrHl66S0uR5ADdTaXkll8jeJgJF/FQxBiqhVyyhtsrk9wrEeTLtlvG7FyHmsp1ima2DTpBq7SNxDhFJyNsY6DJO9dapTtk88ln9fDx8BuVzOXz8v3bHiE0VikYuPJClvJ5NJlYye1ITJj7QbMAdsnvNXnIHBJ7ee9eaORFmeJkMhgLMAjBiwg8xWzjYD6etbpSsS2mUouNln/ABb4KqSTuKUpXmOopSlAKUpQClKUApSl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25225"/>
            <a:ext cx="5976619" cy="19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6" y="310455"/>
            <a:ext cx="7991475" cy="27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3" y="3120086"/>
            <a:ext cx="4272392" cy="295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encrypted-tbn0.gstatic.com/images?q=tbn:ANd9GcRUuPXvPnDB9NR1nYjbPSfU7tASJG-WzEyiIjg4pRGEWRhu-34P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44" y="3091160"/>
            <a:ext cx="3550767" cy="29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2" y="332656"/>
            <a:ext cx="829183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4782"/>
            <a:ext cx="3625642" cy="31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MSEhQUExQWFhQXGBoZFxUYGBgYFxgZFxoXGBoaGRcaHCogGhwlHRUVIzMiJSkrLi4vGB8zODMsNygtLisBCgoKDg0OGxAQGywmHxwsLCwsNywsLywsLCwsLDQsLCwsLCwtLCwsLCwsLCwsLCwsLCwsLCwsKywsLCwtLCwsLP/AABEIANoA5wMBIgACEQEDEQH/xAAcAAEAAQUBAQAAAAAAAAAAAAAABQIDBAYHAQj/xABIEAACAQIEAwYCBgcFBQkBAAABAgADEQQSITEFQVEGEyJhcYEykQdCUnKhsRQjYoLB0fAVQ1OSoiQzc7LhNERUY5PCw9LxFv/EABoBAQADAQEBAAAAAAAAAAAAAAACAwQBBQb/xAAoEQEBAAICAgICAAYDAAAAAAAAAQIRAyEEMRJBBVETcYGx4fAyQmH/2gAMAwEAAhEDEQA/AO4xEQEREBERARE8gexIzifH8Nh9KtZVbfIDme33Fu34TVeIfSJuKFEn9uoco/yLcn3Ik8ePLL1HLZG+yL4n2gw2H0q1VDfYHif/ACLdvwnLuI9o8VX+OswH2Kf6tfw8R9yZFKoGwtNGPi2/8qheT9N94l9IfLD0b/t1DlHqEGp9yJrtftbjXYN32W2yoqhP8puT7kyFiaMeDDH6QuddC4H2+RrLigKbf4q37s+oNyn4jzm6UaqsAykMpFwQbgjqCN5wmZ/BuM1sK16L2W92pnWm3W68j5ix9dpTyeL94pTP9u1RNW4D22oV7LV/U1TpZjdGPLK9gLnobH1m0THljcbqrZdvYiJwIiICIiAiIgIiICIiAiIgIiICWcZiVpI9RzZEUsxsTYKLk2Gp0EvSJ7W/9ixX/Bqf8hnYNYxn0jqR/s9It0eobD/KtyfQkTWeIdpcXWvnrMAfq0/1a/h4j7kzUKVQqbg2P5+okhQxoOh0P4H3np4+Phj9M/8AEtZAUDYT2IlrhEpqVAouxAHUmwkFj+1dFLhL1D5aL8z/AAkMs8cfddktT8xMbxOjR/3jgHpu3yGs0fH9pq9S4DZF6Lp/q3kOxJuSbnrM2flT/rE5x/t1PB4xKigqdxcA6GxmRIGgtlXyA9tJm0caRo3iHXn/ANZt+N0p+XaRIk1wPtRiMLZVbvKQ/u3JNh+w26+mo8pB06gYXBv/AFzlUhlhMpqpy6dCrfSPSOVKOHr1a7f3dlRV9arHKf3bnylOGxnE6xzValLDrpanSTO46hqlS4O/JRtOfkf108x0k3wvtNVpaVL1U87CoPQ/W/e185jz8bXeKfzbxSxOJXasr9e8pgm3qjLr7e0zcPx4Xy1kNL9u4akT9/df3gN7XMiOHcTpVxem4Nt12ZfVTqOcyyJnuKUrZAZ7NYw2KbDbXagN0Au1Mb3TmVH2NdPh6TZUcEAg3BFwRsQZDSUqqIiHSIiAiIgIiICIiAmHxhQcPWBFwab3H7pmZLeJoh0ZDsylTbexFoHzbT2HoJVNn7S9iMRg7soNWgPrqPEoH+Io205jT0msCe3hnjnNxhyxsva9RxRTzXof4GQXEO2LG4oqF/abU/LaStQ6H0M0CZfLzuGpj9ruHv2yMXjKlU3dy3qdPlMeJXSpsxCqCzHQKoJJ9ANTPPt20KJUq3IHU2+c3js/9F2Mr2atbD0zvm8VS3kg29yJ03s/9H2BwtiKYq1B/eVbOfZfhHsIkctc5ib7xzsOrXfDEIf8Nr5D90/U/Eek0c4ds7Jl8SmzC4IB+8Db5XnscfNjnOmO4WLasQbg2PlM/C4wsbEXPUbe/SU0cAPrG/kNvnuZmIoAsAAPKdtlSxlj2IicSeoxBDAlWGzAkEe4mx8L7WMvhxAzD/EUeL95Rv6r8prc9lefHjl7dl06dhcSlRQ1NgynmDf/APDMvgmI7p+5Y+FtaPQWF2pjy0LAdMwFgoE4ji+1a4ViaTnveiag+TX0P4zrad5Uw6NoK2RXFtAKgAYb8sw58pg5MJLqVZK3KJj4DFCrTSouzqGAO4vyPmJkSlYREQEREBERATFfiFMFgXUFLZtfhvltfzOZf8wmVI08LIes6OFaqQc2QFhZaa2zX1BFP8YEhTcMAQQQRcEbEHYiVTEqUaiogpFAVsCCpysALWFjdOWutuhmHV4/SpWGJ/2ck2GcjI5sTZKmzGwJto2m0CWM0ntT9HtGvmqYe1GqdbWtSc+aj4Seo9SDNSrfSS1eqzJUanSv4FWwOXkWNrljva9he2u8lk+kdkTIw71iNKgABTzddFc2udLctNbyeFyxu8Ubq9Vz3juAqYc1aVZcrqpuLgj4b3BGh0IPvNH4TwqviXyYek1RuYUbepOg9zPpJcLh8TQAKrVpPdrsL5i1yWPRr36WmXgsHToqEpItNBsqKFHyEt5eS8mt/SGE+PpyXgP0SNbPjawpqBfu6ZBIHPNUIsPYH1m89m+DUcKrfoaUqljlckZK1xr4nI8R1FgQosbg2M2DhKhqwXEJmc5mp2INIBbfVOuexBuR1taXu0uBam4xdIXsLYhBu9MbOP20/FSR0lKftZw+LVwfqlfiVtGX7w+euoPImQ/Ee1dJNKYNVuqmyA+b/wD1BlrtuUfBNUFmDBMrjmrsuxG6kctjOfYfGFdG1H4j+c1cPD8+6ryy10n+IcXrV7h3IU/3aeFbdDzb3NvKYIFpTTqBhcG8scRrslMlbZrqBfa7MF/jNUmOE6R9smJHcG4gawckAANZbcxbf53+UkZ3HKWbhZoiYHEeL0qA8ba/ZGp+XKajxXtPVqXCeBPL4iPMyvk5scHZja2rifHaNDQnM32V39+k0/inaKtWuAcifZX+J5yHJnkxcnPlktmEiQ4Bhu9xVBDqDUXN90HM2++gM7zjeKu+g8K9Bv7n+E5T9HfCanfCuyEIFOViLAltNOul50xaPNtB+MhijlW69iK+bD5Sb5HZfQGzgf6psM1jsHbu61tu9/8AjpzZ5G+056IiJx0iIgIiICIiAmtfSLwr9I4fiVFMVKgpOaQIBYPlOqX2a1xcTZZRVqBQWYhVAuSTYADmSdoHxrhqjBgoJBJC9CDe2o/hOicI4ZUrOtGihdjyGwHNmPIdT+c2/t+vCsXcpRL4jliKX6qx3BL2tVF/I+olH0f4d8OWxJqAqp7uqmWwKWRmcm51XNf0DdZZ8MpN2I2zaT7FsadFabOpG6nKyjMzOalMM2jsh0Nrek2aaVx3j9XE8Tw9LC0gcPU7sYhu6Yu+cnNnFimVEyNdhz35DY1pVaNZaeZTTzMhHiJuKYqBlzElFGZVILNqwtl2MZSxdxaO1WmEvnKVLWNj9S9jmFja/MeolXHFqphqAd3V+/5OwbKzsACwck+FgLZjL1WiCVa5VlvlZTYi+h8iPIgiYvEqeIrGmrNTZEcNnsVeykGxA8LE23GUeUWErXu1+BGHwLIjMVasDZreEMxbKtgLLfYazn86d244dVr4dRSXMVqByt9SoVxp1N2Bt5TmRFiQQQRoQRYg9CDqDPR8Sz42M/L7eo5BuDYzOoYwHRtD15H+Uj4mq4yq5bGfjeIUqAu7AeQ3PtNT4p2rqPcUhkXr9Y/ykDjKmZ2P7R+V9LSzPK5PIyvU6jXjhFTsSSSbk7meSvD0GdgqKWY7AC5m8cA7AFrNiT592u/7zfwHzlGtpW6ahwvhVXENlpIW6nZR6tsJ0Ts72Ep07PVtUca/sL7fW95tWFwdOioVVAA2RdB7yqpVJ9OklIhclYZU0UXPXkPSWmYneUzJ4dgGr1BSW+vxN9leZP5DzknG6dicPlwwb/EYv7Hwr81VT7yflFGmFUKosAAAOgGglcqWkREBERAREQEREBIPtvSz4DFDT/dOdfIX/hJyRfaimWweJAFyaNQAfuGdnsrhFDFldDqPxHvzm99gMQGSsoN/ErW+8tv/AGbeU52DNo+jzFhMSyH+9SwPnTu1vcFvlPU8jDeG4yYZd6dBbCoVC5bAfDl8JX7pWxX2lqhgSKjVHqPUYkkZggsStNCfCouSKSzLieavIiICQ/HezlHFasCtQbVFtm9CNmHr7WmXjeId22UIWOXMTcKqi5AzOxsLkEC9h5iXBj6djmYIQLkP4SB113HmLg8jOzKy7hY5ZxrgdbCn9Yt05VF+A+v2T5H2vIqq1lJ6An5C87aClROTI1wQRcHkQQffSc57V9l1z1UoHJmUWVrlQHBBtztodJsw8rrWSq8f6ca3mz8B7F1q9mqXpUz1+M+i8vebt2d7H0aFmt3j83YaD7o5fnNizKu2p6zF8V1y/SP4NwCjhksi5erHV29TM9q1tFFh15y2zE7ymSRezyW61ZV3PtznnCeLU0rBq9LvKfJQdVP2ip0f0095KYZWbkcS/B+CVcRYqMtP/EbY/cG7eu3nN84Twunh0ypfXVmPxMepP8JVwziNGugei6svloR5FTqp8iBMyU21bJoiInHSIiAiIgIiICIiAlrE0g6Mh0DKVJ9Rb+MuyM4jxlKRyANUqfYS2n3mJsvub9AZDk5MePH5Z3UjslvUcxfsC1LEd3VfNSyMyOpKk5SgAdQbj4uR15GZfDOzlEPmQ1FemQRUVgyE6/DmBB5gjW19zM/tea70KtcZe+p0yUpjN3ZC+Iq4uO952zAAX2FzMTsz2gbG1nanYYZKVL6upq1BnIvfZVKi1tzPl/yH5Tyeb583j8l+GPXV1rWvr73tr4uDDHWOU7TYpVhtXJ+9TQ/LKF/G89p1qyugdkZWYqSEKsPCxH1iNwBtzEvVaqqLsQB1P9bzAxOOSpRZ6bXyZXtYg2RgxuDqAQp1tPP8H8v5v8XC55W4bkvX7/8AdLeTg4/jdTtNT2Yx4RRxVW1UEhUupDMhUlrXBUjWY1XDVcNiKVI1jVpVFcgOozqUAPxj4r35z77by9dPOJ1K9JMS+HXPUqUMlOxGZKiioVNm0KkuL638I0PKL7LcF77AFsZUdSlVqpBNIOiKVcZlW4pNdWN1IaxF+k2aaj9KdJv7PrOlgwWzNs3dk+JQQNQSRcHS1+c5Y7KiR2w72oxR2pqxvZcviawDPZlNs1r5RoCTvL2M46uZWqMr6ZRlBDnU6sBpYX38PPScXw2Nddj7cpuZfu0BOZjoDYXJJ/hOxyxvoxXeAFT4eVpFviH/AEnLmIp2S1lJFyWuLhD+zuRLPZ1GNNs2i5tAD5Dn7yTrYhUFvwH9aSUlvpFThGazZzch2ANrAqDoflLWIx3Jfn/KYtfEM2+3TlLM1cfB95I2vWYnU7zyWcZi0pLmdgo/P0HOaXxntQ9S60ronX6x/lLc+XHjhMbW0YntWcJUH6Mx/SDZQF1BJ0AcbMLnYg+U+h8OWyrm+KwzW2vbX8Z8pfR1w39J4nhKZ1Heh28xSvVO/XJb3n1jPP5OT53a6TRERK3SIiAiIgIiICDEQNX7R42t3vdUyRTVA1TKctQ5ywAVuQGQ31U6jXkcPBsmW1MAAHVQLWPO45GTPF+FOzmrSILEAGm2gIW/wsBdTrzuPTeQdSmrtYhqdVRt8LqD8wy39Vnxf57j57y3Lkl+H1Z3J/Of7/Vv8a4669skjQ325yF4JgKWHpd1g0Ap5i2diSt23I5vy2085kUyGCNVbMX+CnbRulkGrNaxI1AvJvCcHq1dapNJPsKR3hHm4Nk9FufMTz/D8DyObfHx9zfe+sdz+63k5MZ3f8ounS8dlBq17aDQ5QeZ2Wmvyv5mYXFaSig1F1y1UpEIHsH+HKGUg6i5AJUnex6Tf8HhEpLlpqFXoOvMk7k+Zlji3CqWIUCooJVgyNYZqbjZlJGh/PY6T6Tj/AYY4zed+Usu/rr61+mS+Td+umscH4PUqUmDVFqAd2tmurBqVVajK2hIBCizXN7g2Ep40gw9bBKx0CVtQCQB4eg2GYC59Zk4nEvgqne1dKezuAcjprYn7FRSdr+IEgXNgMjiGLOJBQDLRNvGRd3HVQf92OjfF0C7z6Fl+nlKqrAMpDKdiDcH3lOIoLURkdQyMCrKRcEHQgjpPaNIIoVRYAWH9cz5y5JIOZdofokpNd8HUNJhr3dQlqZ/e+Jfx9JG4fhdQ2LgKvNrgj2tvNx7UdqaSk0KZzE6VHB8Kj7JbmTtpsOl5rlWqW1J9Og9Jdx8Fy7cuS6cRlUImgHPn/0mNISlQxHfLct3edmPiuLEsoW19rZTJPHY6nRXM7WH4zVxzHGXrSNZEgeMdpqdK6p43/AesgeNdpXq3VLonkdW/l/W01+Ucvk/WKeOH7ZOOxz1mzO1z+A9BMaSfZ/gOIxtXusNTNR9zbRUH2nbZRPoDsB9FuHwGWrWtXxQ1zEfq6Z/8tT/AMx19Jkt37WNV+hLsNiKVb9OxCd2ndstJG0ds9vEVt4VsNL6m87ZETgREQEREBERAREQEREBMXH8Pp1hZ1vb4WGjL5qw1HtMqJyyWaoj+E8HpYdQKYN7BS7Es5A2BY8vLaSERExmM1AiInR4RIiv2fTek70T0Qgp/wCmwKj2t+cmIgaV2rXEYPDPXFWk+UqLGkw0ZgtyRV85zfiPaXFV1KvUsp3VBlBHQncj3ne6iBgQQCDoQdQR5ic57WfRyDergrA7mgfhP/DJ+E7+E6bWtNXj54S6zirkxv05mBL2HxBTbUdP5dJRWpMjFHUq6mzKwIYHzBlE9Pqxm3Ys8X7TpTBVNX6HkfP+v5zTMZjHqtmdiT+XpKuJ1c1Vz526bWUfgJXwjhNfFVRSw9NqlQ/VUXsOrHZR5nSePy8lyvbZjNRhGdF7A/RViMdlq4jNh8MdRcWq1R+wp+FSPrnysDe86F2C+iShhMtbF2r4gWIW36qk2/hB+NgfrHpoBOnSpJHcD4JQwdIUsPTWmg5Aak9WO7HzMkYiAiIgIiICIiAiIgIiICIiAiJS7gakgDqdIFUTwGA0D2JSagva4v05/KekwPYnl4vA9iIgQnaTsxQxq2qLZwLLVXR19+Y8jcTj/afszXwJPeDNS+rWUeA/e+wfI+xM73KKlMMCCAQdCCLgjzEu4ufLj9ekMsJk+Z+w30bYniTd616OGvrVYeJ+Z7pTvv8AEdPXafQfZnszhsBSFLD0wo+sx1dz9p25n8OgEl1WwsJ7KUyIiAiIgIiICIiAiIgIiICIiAiIgJGcfohqYzEAB1NiWFyL6Ar4r+nSScwOL4dKiqr83FrqGBIBNip0tv8AhA9ShnNKotRsoUWVWORgRoT13mBg8OqUqoWsNspqX1R0BDWN9lGXw7Ag33MvnC4ekKLOwBpDIjMbfCLHy5GRP9m4MuxFcAuajkBl/vMwNh+63mcvlAzjwu+IRy6lkSkG8TFvA1XWxNjmLEXOosZf/RmZGy1VbNVV0uSVUI4bINdvAdepPIASNrYLCvTcmsAtQhgSEuMhY321P63Um+4vcXEow/DsHUFPJW+Ih1AyqSKgVlGUDooO2lz1gTdWl489Rx3ZTI1O5ykk2J1NueXbnK8BlRMxcNmI8f2r2VPwy+pPnNbxfDcL3iHvadNA18jBL5qaugCKV0FwzG29jymTU/RKa9ytUX8F8vllw5YlR8Rz79Rf6sDZ846j5yk11vlzC9ibX1sLAn/UvzE1mpgMJTtVeorJl7z4KeRgQCNFXUEJcDyY9Zi/2Vg0e3f2eotrWp3tYVixYC+1O+9tb7kkhuJrLcLcXN7C+ptvpCVlNwCDlNj5GwNj7EfOa3wzCYOi6ulZSyKQSclzdmJuQL5r1QOu3WWRwnDCnUtiD3bMiuVycwiJ4lW4NwDm3JJ1gbSay3AzC5BIF9wLAkeXiX5ievWUEAkAnYHnYE/kD8prNTBYRjSo98M6JUK/C11qMl75gRu628yOYl7iHD8NWHeGtZLJ4gV5AFfH8ViCDlBsb35wNgNQXtcXtf20/mINZbgXFzsOuhP5A/Kai/C8MrGotYBindhXyBTlekLnwknXDgWGhF7g7jI4RhMPTpo6VFbuFY1GVQCwS63sBsDTa3lcDeBtMTBocUpuKdif1hZVtZhdQSbspKjRTzl0Y6mQ5DAhL5ra2tqfyMDJiR1Li6MquAxVtAQAwvyBKki5On8pn03DAMDcEAg9QdRAqiIgIiICIiAiIgIiICR3G3CopKu3jFghIe9mta2/T3kjMfGuVXMBfKQSLXNudrcwLn2tzgR+PNNqVM1FZs1wMj/EGUs3jLLdMqk62vYaXtIoYzClWbuq7ZcrlswLXKu1Nr95fMQ5t0JW9raTNeqVogmkrnMP1YGgJPguMp1DZATy1PK0i8Jxlj/3UIpy+E2vclyRdVIL8spt4s1zAwaGOwgXvO6xAytUC2qZmGVVDHSqcpbIV3vcG9rmS/AsPRdiy0qiGg/drnfNqqCm2gY8gFN98oMxafERcH9GpBFUsbXzDwsSo/VgZ7UwCvkBfpkYviNZWpd1SRe8aiamYEkJUaoW+EDxAJz0Bfy1DP8A7Do94tTKc63IOZt2DqSRfXSow9/IS1hez9JHL3Y7ZRc2UK/eAAX+3Y+0xv8A+hf/AMOx1+qSSBYXv4B4gzIpHm2vhl3GcZqJUCCgx1AL5rLrYjKSPGbHYdDAya/BKTgKQcoQJYMwNlDKPEDfRXqDf65lNXgFBmDENdVyCzuPCVKbA66MfS5O5Mw6XHqmdENH4gCXLMAD4NCMhszZiVW5uEa5W1jRg+PVWpoXpBXIZiAWK5UqFCouoOc3pgX3z35WgSFHgNFFyqpAzFwQzXDG1yDfT4RKqfBaSoyKGAZgxs7g5lOYENe+4v585IxAil7O4cEkJa6lCAzAZWyk2AOhuqm+4Il1uC0ShTL4S5e1z8R5g306W5DSSEQIxuA0MwfKQwvZgzAgksbgg/tsPQy8vC6YV1scr5swzMb58xOt7/Xb+hM2IGOuEXwXLEoxZSSSbkMu/PR2lmjwmkneWB/WXz+Jje9/P9ozOiBhHhw8JD1LqCFJcnfmQdCfXz6mZOHohFVF2UBR6AWH5S5EBERAREQEREBERAREQEREBERA8ZQQQRcHQg6giMove2u157EBERASk0wTewvprbXTUfIyq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22" y="2691941"/>
            <a:ext cx="3591078" cy="338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83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29575" cy="241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encrypted-tbn0.gstatic.com/images?q=tbn:ANd9GcTCl-agNpTs9ogmxdx1Xnv7I9NOAwdoQjrfeDD31E9CSc9M0Zq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656006"/>
            <a:ext cx="3295253" cy="32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1.gstatic.com/images?q=tbn:ANd9GcTDgNZpk2FD-riJd93iE901qkW5hMiUncW5rGn2U905eYCoo72A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63" y="3085258"/>
            <a:ext cx="3366715" cy="28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4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50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10525" cy="283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wAhQMBIgACEQEDEQH/xAAbAAEAAgMBAQAAAAAAAAAAAAAAAQQDBQYCB//EAEIQAAEDAgMFAwcKAgsAAAAAAAEAAgMEEQUSIRMxQVGRFCJhIzJScYGhwQYVM0JicoKxstEkwjQ1Q1Rjc3SSotLw/8QAGAEAAwEBAAAAAAAAAAAAAAAAAAECAwT/xAAlEQACAgEEAgEFAQAAAAAAAAAAAQIRAxIhMUEiUaETMoGR8AT/2gAMAwEAAhEDEQA/APrmY3Op6pmPM9VHFF00cFk5ncz1TM7meqhALlFICcx5nqmY8z1WkpcfFU8Njpg3M7K3PMBmOvh4FXaurmpGNdLBFZxAHl7XJ4eaptF6JF7M7meqZncz1VDC8QGIMldsTFspMhBde+gPxV5VsS7XJOZ3M9UzO5nqoRGwrJzO5nqmZ3M9VQrK80s4YYXOblBuL3NyRppbSwvcjePbXGNtLo2mgrWl4uM0YFri+uunAevRGwzb5ncz1TM7meqo0Nf2x1hTTR6G5eLC+mnv9yuo2AnM7meqZncz1UIihWeg53M9VCNRKkVZHFE4oqJCw1cL6imkhifke8WDrkW9oWZamqnqPnCRjKh8bGloAaG8vEFTJ0ioq2clhsRbU4UCASKsjeT/AGci6b5XtPZKHut/pUXE81yuFwSTVNARXSDJUOd9TTuPGnd5ldJ8qKZ76SkIxKZwbPE7vbP0vBixOsr/ACXDo6ysmu5zC4syRte65IZqeAtY9V0e2nf9HTW8ZHgfldct8n3TsZWCOtmPl77meg37K6nD5Hy4fSySuzPfCxznHiS0XK2i0cmSErtsZKp3nTRsHJjLnqf2TsrT9LLNIfF9h0bYLLLLHC3NLIxjebnABYu1B30MUsviG2HU2V79GVR7HZKQb4Ifa0J2Sk/u8H+wLX12GPrpxNJGGOAaO7UWvYki/cPpHqsTMFka0ND5LZsx/ivONrC/k0vIPD18G3bHT07u6yKJx00ABKytc1zQ5rg4HcQbgrUPwyV5BLBcRiM+XBu25PGPTfw9i2VHAynp2RMYGAX7ocXak3Op370tyk10ZkRExktRGopGRxROKKhELS1f9Y1H4fyC3S0GLEipqS1xac0Yu02OuVRPg0x/canEcXo6eqdAKJ75IHEucI2WJLDa1z9oK9QS0OIU7ZmRVJMcljG+NpuRY37otbXiVkb8nsLqJXSzxSue83c7tEgvpb0vBbGHB6CigMdJtWNJLiBUyHXTXzvAK5PDpVJ2Zwj/AKfqNya09eyi8SC4jhjiBPE69B+62GGU7n4ZR7SeTKYI7NZ3LDKOI1961dQDBXRtjE7w6N1w6UuB1b6R/wDXWzwztRw2jDRCwbCOxJLj5o4afmpjY8ld7l2OnhidmjjaH+lbvH271l9ar7CV30lVJ4hgDR+/vTsdP9dm0/zSX/ndUZq+kUcRxCrgqbUscEsWVpOaRoINzmG/7vvU4diVTVTsjno2QgtJJbO19jwGitTVNJTOMb2hoa0EkM0be9r+ux6LGzE8PPeZKz2NOu/d0KWxXkX0REDCIiYEtRGopGRxROKKhELnccOWStcDYgNI0vqALacdV0a53GCBU1NyPPj/AJVEy8fJzlZi2NOw2pjdStyOheHHZO3WN+Ku1lZXUtfTHD6OMudSODwyI828iukiZDUQvhlLXRyNLHDNvB0KySYfQNcJQ0Oky5cz5C4ge0q3kg5J6USsGRRaU3/fg5fD63EKrECK2DKWxOyNawtvqL6k+rqunwx9T82UYbBHbYR2LpLX7o4ALT1hijroxtHxtEb+9nuPq872W4wts/zZRmKoYQYGaPjvbujS4ITelu0qI8oxSbb/AEWf4s/Wgb+Eu+IU7OoPnVAH3IwPzJUZ6pu+CN45tkIv7CPinabefBOz8Gb9N0tybXbZikw9srw+WZ73N0DnRxkj/isbcHpmva4b2m48lH/1WGuq6oS7ShmgLGtb5GUWzm5v4i3dUw11aatjZXUhgJ1LL5h70Wx+Pv5NsiIgsIiIAlqI1FIyOKJxRUIoY60SYVOxwuHZWkeBcFoKbBsPbqKGmuTckxAk+snUrocXF6B4+0z9bVXhi3aLHJydGHgonAcLqGZJ8Mo5G8nQNPwWvjwPDZZ5jNQwS7OZ7WbVgflAdYWuuthh8FraeLy1T/qJP1FZmxWiwfDyLGgpSD/gN/ZZYcKpaTEYHUcQpnPjkBMOm7Lpbd7ltIYUqWZa6j8WSfyq4N2Z5Ipx3Gapj89jZm82d13Q6e8epe4qiKV2VrrP4scLHoVlXiWKOVtpWNeOFxuW5x01wzBUYhS01QIKiYRvy5tQQANePsK9xVdPNJs4p2PeASWtdrYG1+qrVOD0lUbzh79LDM7NYa8/WepWSkw2mpJnTQtIe8EOPO5ukO36LiIiYwiIgCWojUUjI4oshjF95UbMcyiworVlOKqmfCXlma1nN3gg3+CpxUFXFuxEv+/A34WW12Y5lNmOZSaTKTa4KDoK8ghuIiPxZTt+N1gZhtTG9zo8ReA5xc4GIOuSbk63K22zHMpsxzKWlD1z9lMR1obYVUI8RTm/6lEdNP2hs1TVunLGuDWlgaG3ty9Su7McymzHMppJCcpPs8IvezHMpsxzKqyaPCL3sxzKbMcyiwo8IvezHMpsxzKLCjwi97McymQcyiwo8tRe2sHMopsd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7" descr="data:image/jpeg;base64,/9j/4AAQSkZJRgABAQAAAQABAAD/2wCEAAkGBhAQERUSEBQVFBQUFBIUFhQVFBoYFRYYFBAVFBUVFxQXHiYgGBkkGRQSHzAhJScqLCwsFR4xNTAqNSYrLCkBCQoKDgwOGg8PGiwcHCQpKS8pKSwsLC4pKSkpKSwsKSksLywsLCkpLCkpKSk1KSkpLCkpKSksLCkpKSkpLCkpLP/AABEIAKQA7AMBIgACEQEDEQH/xAAbAAEAAwEBAQEAAAAAAAAAAAAAAgQGBQMBB//EAEsQAAIBAgIGBAYNCQgDAAAAAAECAAMRBBIFEyExUZEGIjJhFEFxkqHwFSMzNEJTcnOBsbKz0lJidIKitMHR4RYkQ1RjhJPCg5Sj/8QAGQEBAQEBAQEAAAAAAAAAAAAAAAECAwQF/8QALBEAAgIBAgUDAwQDAAAAAAAAAAECEQMSMQQTIUFRcZHwImGhQlLR4TKBwf/aAAwDAQACEQMRAD8A/XS5vvPPvjWHieci3rzieqj59slrDxPONYeJ5yMRSFslrDxPONYeJ5yMRSFslrDxPONYeJ5yMRSFslrDxPONYeJ5yMRQtktYeJ5xrDxPORiKQtktYeJ5xrDxPORiKQtktYeJ5xrDxPORiKQtktYeJ5xrDxPORiKQtktYeJ5xrDxPORiKQtktYeJ5xrDxPORiKQtktYeJ5xrDxPORiKQtktYeJ5xrDxPORiKQtktYeJ5xrDxPORiKQtktYeJ5ySOeJ5zzk0kaRU2QPrziD684mkZEREAREQBObX6R4VHam1SzobMoSobG17XVSNxlzGYtKSNUc2VRcmxO8gDYNp2kTBjHK+IrsuaxrNa6kHsrvB3TEpUdIQ1GxXpBhzudj5KNb8EmdNURvL/8Fb8E4PRrTDVa2IplbCjURFIBuQ1FKhzX8d2I2f1mrxVXqjtcjMazrykc1ukmFG9yP/FV/BLWB0hSrrnpNmUMVvYjau8WYA8JjMLppsQlVnW2TEYikMoNitKoVBN77SN/1CdPodpSnlakcwdq9bLdGymyhiM1rXsG2TSlZieNRVmpiInQ4iIiQCJ5VsSibXZV+UwH1yv7L0z2M1T5CMR51rTSi2YeSK3Z9xuk1pELld2Ks+WmuYhVIBYjykADedthsMPpjDi96tMZbXBcAi+4EHaD3ShjUq1GD00r0myNTLLqiSrG+5ibEHaD3mVqOiitRKmrrnVM7U1JpdXWMGe7XzNdlXaTfZGmQWSH39mdl9K0AbGrTBChtrr2SAQ2/dtXmOMgunMMb+207BlW5cWJZA6gHcbqQZwE6O5ShVMQDT1ZS5pGz06S0g9i1jdVsRb4R8g9a2hnfNda/XVkc2odZalJadUb7DMEBuBsO7YY0yLzIff2Zo6WIRywVgxU5WsQcp4G247RsnrKmjaOVT1WXM7uQ2W93bMezstLchq09hERAEREASaSEmkjKiB9ecQfXnEqIIiIAiJCrVCqWY2VQWJO4AC5J+gGAVtLYM1qL01IBbLYkXF1qK+0Dbbq2mHp0Ki4iuGyXFZr2zW7K7r7Zs/7Q4b4z/51PwTEVtN4fwrEE1AL1iRdWHwV8RE5To74rR0OhubwrHbvfFLj/lKU2+KZ8g7Ppn570R05h1xONLVFAavSINm22wtIcOIM2WJ6S4TKPbl5N+Gcz0GG0EG1eItb37jePx5nW6K4N7613prTp4iudtwxJp5N52Ada/0TPaF0vhxSxAaoBfGYxh2tzViQdgmh6JY/BGk7OVZhWqAMaTtsFrbcp7++dIae7OGZzqoo050xR+Cxc8Kal/SotPnhtVuxRbyuyoOW0+iSwmlqFVslN7tlLZcrLsBAJGYC+1l5y5O9x7I8eib3dehR1eJbe9NPkqXPNiB+zHsZf3SpVfuz5RyS0vRGpjlrv1K1HRtFDdaag8bXbzjt9MsxEy23ubUVHZUInC03pmph6yWsaZpVLqRtNRnRKG3eAXIXh1+6czCdLKqimKhpsxIpMWcJZh1jiKihepSOxQb2uV/K2Zs3pNhPkyh6WsKFyU1rdkhwQQ1auoZVsMyqKQ22279k6+A00alZqVlGXWnY93XVVUp2qJYZS2e67doUxY0nViZbRem3qLTapXCOVwtqORSautwyOzBe0bsz2Kmy5DwMvdGK+KqU1qV75Xo4dlzavNmZC1QjV7Am1LA7e13RYo7cRE0ZEREASaSEmkjKiB9ecQfXnEqIIiIAlHTnvWv8xX+5eXpR0571r/MV/uXkexVuc2juEzi++K/zzfZWaKjuE8joLDuxdqfWY3Yh3Fza17KwE4Hsuiv0VwYSriXBN6lcMeAy0UXZ9AmuxfYEx9HR9CkK7hGOWsFCitUF82rQC+fiwl1sE9ve5/8AdqfiihqOHhcGKS11Ukg4rENt4u4cjZ3mXejXuT/P1f4T3wfRyllc1adi1R2sK1RrA2sL5hc7Jaw+Bp0VK0lyrcsRcnad5uxJhIORLAe+1+Yr/e4ad+ZjC45FxSm5a1GstkBY3NXDkCy38Snlz7PhVZuxSy99VgP2VufqnohB11PFkyx1dOvoXpCrVVRdiFHEkAczKngdVvdKpHdSUKPON29MlS0VRU3yBm/Kfrtza81SW7Oeqb2VepH2WQ+5h6vyFJHnGw9MazEtuVKY4sc7eath+1L0Ra7IaZPd+3QojB1vj2+hEA5Wnw4Cp8e3DsU93Ds7pYqY6mtQU2YB2VnCnxqhAY37swnzC4+lVRalNwyMocG9rqdzWO0CNb+JDlR+/uzx8Bq/Hvw7FP8ADHgNX499v5lP8MuBxe1xffa+23GSjU/iQ5cfv7sonA1d+vfzKf4ZYw9JlvmcuT4yFFvNAntEjlZVBJ3/ANYiIkNiIiAJNJCTSRlRA+vOIPrziVEEREASjpz3rX+Yr/cvL0o6c961/mK/3LyMq3OZR3Tk9JtIVqRpCk5TNrMxCqScoW3aBt2jLmPqMtElSVN6QuN4zVqaG1/HZjIYro0lcqalWtdc1rMvwrX+D3CZxOMZpyVrudOIjOWNxxupdmZg4/EEMNc3XdXbqptKsrA9nii8poujWmMTUNVXJrZdXlvkQLmD3uQPHYW2HcZ70+gdA/4tfz1/DOhgOiFPD5jTq1wXy3u4+De3wfzjPZmz8O41CFM+bw3C8ZGd5clr59j69Ou3aZUHBBmPnNs9Ervo9PhXc/nkn9nd6JZq6MI/xq3nL+Gc7E0np1KVqtRgzlSrEEEatm4DbcA/RPHzH26eh9Pkx/V19S1o5AMUgAAGoxGwbB7rhpoZm8PiUTFKXZVGori5IG01cPYeg8p1vZZD2A7/ACabW84gCahGTVnHJOEXVl6JR8Krt2aQXvqVAP2UDGPB8Q3aqqvdTp/9nJ+qb0+WcuZeybL08a+Mpp23VflMB9cr+xKntvUf5TkDkthPaho+knYpoveFF+e+PpLc32S/JxNL0qGIdXFbLlUpsps11dhrBmFu0gZO7NfxbeVU0HSJHt6kC9r4epc3AsCVI3EDbt3DgJuIk+nx89i3k8r2/sy+iNHquIpuKyuVXLYUGQkakU7X3ADKDt/ht1E+T7J07Glq/UIiIKIiIAiIgCTSQk0kZUQPrziD684lRBERAEo6c961/mK/3Ly9KOnPetf5iv8AcvIyrc4Gk/cD8qh+80p16M5mKwxqUiikAk0yCRcDLUR9oBGzqzN4TpNiCitlp9ZVbfU8ag/ld8YcM8tqKNcRxOPAk8jqzd4zSaYdQ9QMQXVAEXMSW3bOHfPlfpFTQLnp11DlFBalsu7hFub7BdhMFj+kFapqlZUtrkOwvfYDxM6/SzSLihTIC3DUSN/iroR9UT4fJCWlomLjMWSOqL6GurzP6VwwNSkTc5qliCxt7k52Abt04r9KcQfg0+dT8UYDSlSrXTW5FVAz3Ac3NsgXaTbtE/qzs+FzY1qo88eO4bNJRv3NDozDIuKUKoHtFc7B4xVw9j6TzmjmYwePUYlWAdhqaw6qMTtq4c7rbuqdvk4idv2RY9mjVPlCj7TTkoz7nSWTGn9P4/ouxKXhVc7qNvlVVH2bxmxJ8VFfKzt9SrNaTPMXZP2LsSlqcQd9VB8ml/FmMeA1Dvr1P1VRf+pil5Gt/tZS03WIcB3rJT1VQhqIYk1Qy2ByqduW5UHYTe97ShjNM4xLtk/KABpOSArgC4DBWc2PjA8Q8U7nsafja3n/ANI9jP8AVref/STTHya1y/b+UcU6exCMAVLXrMCDRbYhrU1VbhthVXJ3HdfZ4+5opnNFDUvmsb5th7Z3jyWkfYz/AFa3n/0lqkmUAXJt4ybk+U+ORpdnZVJvdUTiIgoiIgCIiAJNJCTSRlRA+vOIPrziVEEREASjp33rX+Yr/cvL0o6c961/mK/3LyMq3M/pVb0GB3FqIPkNemCOVx9M+UOimGtbVUt1vch/OS0n7iflUP3ilOvRnOMmtj0SipbqzP6a6NUaaU3Skl1rU7lKJLBdoJstzbd4pHTlAVkSmtMOM9IWGHrKba5TZiy5bcTcWF5saEsvuhTd2+o5Sql09DG1dAUB2sIg71po49DX9EpnB4ajWpPTVaZzkE6s0zlKNvJ3i+XZNjWme0lihrKWYFLVTtbskatxfNe2+07Kbmqr8nmeNY3uv9r+C3o2qrYtSpB9or7jf/Fw3CaGZnC4Ok+KUMqkGjWbdbaKuHANx8ptv5x752fYtR2Hqp5KhI5NeSOn0JOU09k/R/yXYlLweuvZrBu56YPpQrPmuxI300bvSoR6HA+uXT4ZjmVun89C9Epeydu3Sqr+pmH7BM+ppegTbWKDwY5TyaxjQ/AWSD7louBvI298lOFprQYxdRMzAUxRroxARmvUeiQFzg5TZGOZbEEDbK2FwWONxUqEddSbOBewrElTmYhTegLdXs7htvnqdfp8mmiZingscrj2x2X2kg61eqwFI1y4O1lNqwAF7X8VxNPHUjryIiJQIiIAiIgCTSQk0kZUQPrziD684lRBERAE/PaOM0jiqC3rqiVqXXuiuxWrSsQFVVCdr8ptk/Qpiujyf3XD/MUPuVnKbO+FJ7ng2g67rlfF1iDlJslIdlgw3oTvUHfLS6HxH+dxA/Vo/wAac6iU5YppOR6aOE+iNIg+149yL7npICR47Oq2B78hlM19IuWRMRUU03NNmd6RW4sSUCUbsLHx5JsUScLCJ7ZiP0mp9lIBTpaOxp90x9U/IpUl+0rSTdHazlS2NxBym46tG18pXdq+BM7SJLCJFkpGdo9HMVSY1KOJu2VgA9MAG9iQWTYoJVdyHdunR0Zj8XTrNTxN6vtauNXlNvbGUsBZWPiFiL9WdmmkqU1tjT+ij94adoZG+j6nmyYYpNx6fPGxfw2Np1OwwJG9dzDyqdo5T3lfE4GnU7agkbjuYeRhtE8fB61P3N9YPyau/wCioBfmDO1J7fk8mqS3V+hekalMMLMARwIuORlMaVUbKoNI/n9g+SoOrztLoN90jTRpSjIqHRGH+Kp+Yv8AKPYfD/E0/MX+UqaZ6RJhWVWW+ZHftopIR0UhQxBduuLAb57vp7Di92N1YLbI+Yk5rZVy3YdR9o/JMmt+S8qO9L2PT2Hw/wATT8xf5SzSpBQFUAAbABsA+ieFDSVKo5RGuy3JFiAcrBWsSLNYsoNr2JAlqLbKoqOyoREQUREQBERAEmkhJpIyogfXnEH15xKiCIiAfJk+jif3XD/MUPuVmsma6Np/dMP+j0PuVnHIejD3OglOWKdOKaSzTpzkeg+JTnBwae2Yj9Jq/ZSadEnAwSe2Yj9Jq/ZSAWUSe9NJ9SnLFNIAppKBW2N/2o/eWnXppOXWFsd/tR+8tNw3MZP8WX4iJ6DxHwgHYdolI6LVdtJjSPBex9KHZytL0SptGZQjLc4ekNDVq5u7J2HpHK1RA6ORmVlF9hyjxyn/AGROV16lny5hmbblLkXuu0+2NtNzuN7iaiJb+xND8v3OPojQeoqM9kGYEdW5O1gx2sLm5AO0mdiImTSVCIiCiIiAIiIAk0kJNJGVED684g+vOIIIiJQJlcF0ex1FESlWSyKq2ZiwIVQo2NSJUbAbBpqomXGzcZOOxw6dLSQ3+Bt/zL6bH6p7F9IeJcIPK9ZvqRZ1omdCNc2RxXp6Ta16lBO6kGFxwvUpuR9BlUaExiEmlUVSzZ2zVTUDE2vseibXsN1ppIjQhzZHFoppFe14I3kNZDzytfkJZFfG/FYYf7iqfRqB9c6MRoQ5sjk1G0m1wGwtO+4oKhcd4NRSv7MngMBWFZqtZgxNNaYsxbdUZjYZFCjauwDxTpxKoJEeSTVMRETZzEREAREQBERAEREAREQBERAEmkhJpIyomaI7581I74iYs3SGpHfGpHfERYoakd8akd8RFihqR3xqR3xEWKGpHfGpHfERYoakd8akd8RFihqR3xqR3xEWKGpHfGpHfERYoakd8akd8RFihqR3xqR3xEWKGpHfGpHfERYoakd8akd8RFihqR3xqR3xEWKGpHfGpHfERYoakSa0RPsSNlS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" y="3217250"/>
            <a:ext cx="4553185" cy="316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7250"/>
            <a:ext cx="4111036" cy="316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6779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60648"/>
            <a:ext cx="8029575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7" y="3356991"/>
            <a:ext cx="4094187" cy="28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ISEhMUExMUFhUWFRoXGBcXFx4eGhkgGyEgFh8eFx8YHCghHB4mHRkeIjIiJykuMS8zHCEzODMsNygtLisBCgoKBgYGDgcPGisZExkrKysrKysrKysrKysrKysrKysrKysrKysrKysrKysrKysrKysrKysrKysrKysrKysrK//AABEIAJIBEQMBIgACEQEDEQH/xAAbAAEAAgMBAQAAAAAAAAAAAAAABQYDBAcCAf/EAEsQAAIBAwIEAwUDBwcJCQEAAAECAwAEERIhBQYTMSJBUQcUMmGBI0JxFVJUkZOh0RYzQ1NzscEXYmNygoSSstI0NXWUorPh8PEk/8QAFAEBAAAAAAAAAAAAAAAAAAAAAP/EABQRAQAAAAAAAAAAAAAAAAAAAAD/2gAMAwEAAhEDEQA/AO40pXiZsKxHcAmg90rntjzXMLaORJI5pGjEjh5I2C6YmlIXoDK5K48Xb54rJec6TxvKGWH7PQGyxCnJlJ0A7lsIBjJPfAPYhfqVS7Lm6eW4jhVIgJH3PiJiA1+CQbYlITI7bE7bZODjvOM0NzoURaQzoUJ8S4MYEsuSMJ4zjcZ9fQL3Sqbf81Sp7hIVRUmBMoJyqjXEmvV5KocnPb1rZ4BzM1zKqh7fSYtbKD9oCewGW8QxufCMbetBaaVRDzQXgsz7ygZwesUkiUhguQD1Mqpz5d9q2OG8cdrgKLgSH3gxdHwH7PQG6ngGRg/e7Ht5igudKUoFKUoFKUoFKhub3mFpL7uWWXwhGUZIJZVzjzwCapt7x6+HWdknAbQ0cYhZsGPWCuVKka3iye+QwAG9B0ulUccx3hcqV0r1BmQW7ssa4cgYyGZmKqvYY1ZycisUXM168/TVHEfiYubVwRpEh0KNe+dC9yD4u24oL7SoHk/ik1xFI0ykFZSqkxmMsulWB0knzYjYntU9QKUpQKVp3/FIYMdWRU1Zxk+nc/IDzPYVthh6ig+0rFPcIgBdgoJC7+rHSB9ScV8F0nU6eodTTr05305xnHpnagzUpSgUpSgUpSgUpSgUpSgUpSgUrDeXSRI8kjBERSzMTgADck1VOK+0azgRS4nVpULQhoJB1MDPh8O/l+sUFl4feGUykY0LIUUjudIAbP4NkfStyubcqe0Ozjt4YpWkM7As4W3kALtmRsZG+MnJ+VT1t7Q+HuyKZHj1toVpYnRC3pqYAZoLXSvgNfaBSvE0qorMxCqoLMxOAANySfIAVXr3jdxImq2jjjjwCZ7olEwfNUHiI+ZK9/OgslKobceh318ciDjY9NYQgPbswY9/86vHF7vjMSmazmtL+IDJQJpfbuFMbkMflsflQX+lUzk32gxXqp1YZbaRnMYEinps691R8Y1ZB8Jw23arnQR3HuNQ2cJmmLBAVXwqWOWOBgKCTua9cG41b3adS3mSVfVGzj5Edwfka0+bCBHASCcXdtjHzkUf41D8w8qWbTxvHM1ldyEhJIWCGQqNRDr8Mmwzg77Ggs91faJYY9Oerr3z20jV9c1h41x22s1VrmZIldtKlzgE98fqqiXvHr2xntTxGNZYkMmm5twSzDTjMkXcepKkj5VNX/Ere9m4VJEyywvNOO2QfsJQQQR9MUFvt50kUOjK6sMhlIIP4EbGslc+5j9nSSa/cLuaylOHMUUrCI+WTGrArnB3XG+Tg1A+4R2uleJycTttwvXS9le3Y/6wOY8+jAfiaDr9KpdvyLbSKHS9v3VhkMt7IQfwIbBrOvIEH6VxA/77N/g1BLcT4dM0olhaMMYjEwkUkYJ1Blwe4P3TsfUYquS8jSSXBkleBk1livSA1fHjUBsSNY757HtnA9cY5Tt4IjJ1uIMdSKB79MMs7CNQTr2GWGTWhecGtrdQbqS/jJbT4OITOvcAEEurHORtpyN/Leg3LXkidZ0kaeIhVjBwmGbQ0L5Y9ycQkbk/F5dqnPyC/vQuur49ZBXHh6RXToHnnID5zjOdt6qIteH6A5m4moyo8V5MCA4DKd5d8hhsMnvttWG+soEhgkDXx6qSPg8Qudun5DQGJJ+YA+dB1OlVG25JtnRXE9/hlDD/APumPcZ8no3s8tT3lvT/AL5N/wBdBbq+OwAJJAAGST2H41Uf8ndp/W3v/nJv+usdx7NrRlZereDUpG91Ke+3Yvg/gaC3W1wkih42V1YZDKQQfwI2NZapPJXs1teGkPHLO8g7kyFUP4opCn65q7UClKUClKUCq/xnl+SacTLPpURdPpMrlM6i2sdOVPFvjfParBUDxhL0zjpMRB0/uCPVrye/U+7px2oK/wAb4G6vbQs0Ei3EpQ6o5iBpRpc4N1ucoP76y84cLeDhkrdZ+pDIJ0kTKsm4BWMuzkZUsNye/ptX3jllclVnkN2fdi0yhBb6shWUgDHiyrEYquc887Wz8KSN7lWe6ZVJQq0iRlgWZ1jOAwTy2ydqCR505JcWc8p4hfStAjTxrI8ZXUgLDOIgTtkbEZzVR4jwtpTasnhOXDK2ShGVPiU+RBII7kYGQRkwnFOZYpUMcXF76UyeArMipHpPxa2LdsZ/XVjt+KRP7ukR679SRenBh2G6AbjZRsTqOB9OwdB9ml4zW8sDEn3aXpKT3KFVkUdt9IfTn0Ubk1biar/I3BHtLbEunrSOZZdPYE4AXPnpUKuds4zgZrxzTP1ZIrIMVWVWedl7rCnxDP3dZOjPfGrG4oIjinF0lV7y4Le4xAmCEDLXLIC5lIHxJgeFTt4S52xjmvEuZpr66K3cqJAwKLp3iSO6jKRvhiMurlTrPbfsK989caea5DhcC2aGS3RH2ktpR02CjsS2Rk+QOKvvIns5hgiimvUWWdUAQOARCgJKr6Mw1HLH5Adtw5ZawmW36RilR5vc3I6TEsIiY5ZFAXxKMBsjbDCtnhvEGhe1a2naFpXvbmeRUyelEWCiRMAEYhbwnfxeWa6VxDmG0HGLaUTx9KO1midwcorFkIUsPCNgfPyNS3NfJ1tfxPJDoWWSMgSx4xKpwdEjAHKNgZI3/uoKrw69W8Tqm2Au3gjmurMEabuJhgSJnZZR3UnDDGknBDVa+VeLaDHC8jSwzLrs53+JhjUYZM7mRACc+YG+6muTi9ntp5bkqsdzHMDO7BikKr4I7SLzkMgwTjywfLNX6wnW4YxjMUN6pmt8jD291HlpFAbsQQJAMbkP5GgtnN5xDEd/+12vb+2QVX/aTGxuOGkKSBNLkgZAzE439K2OIcZE/D45XwjR3Vus+dgjRzoHznsoxnPoQa++1a9kThNxLbyMGXpsrxny1ruCvljv5YoNXkjgsdxZcJupAepbW50Z3PiXRv8ALG4+npUFyF/N8L/8Qvv+SauncPA93jwAPslOAMDcZ7CuZcgY6fDPlxC9/wCSagrXt64nPbcTtpYJHicW4wynGfG23ofwPrUlwf2wmO2tBxCHrLOkmuRcZ8Mhj8SEYIwN9/pVw9teleFTSGON2RotOtQRvIoPf1HpXE+HcIHGEjhs16U9tG7GJ2yjhnLkxv3GC+NLD08R3oOz8M4HDJD73wW693VskoF1W7kbEPG2CjD1Uj67Vtcr8ycSvbdZ1trUAs67zuCSjGMnHSOBqU4Gax+yHhc9rwsRTxtHIskuVYb9zv8AMfOtj2Rf92Rf2tx/70lBt3f5RlRkktbNlbuDcP8Aj/Vd875qKl5cuGxqsbNjuSxupSzZIPjJjy26jv2wPSrlxHiMcAUvqJZtKqqlmY4JwqrudgT8gCawpxy2IBM8a5TXh2CsF8yVYggDzyKCqzcvXDEE2FlkBVB95l7KAoG0fYBR+oVnl4VeMqIbS1Cxhgum6lXAb4hlYwSD5g1Y5uO2qrqM8RBQuoDqSyrkkoAcsBg9vQ0veMxxNGrCT7QqqkISpLdhkDv5/hvQRkUnE1UKtvZAAYAE0mAAMD+jr4z8Y8ksBt5tKf8AAVZaUFY1cY/N4f8ArlrxcPxnQ+FsdWk6cGTvjbvVqpQUfkGTjhA/KKW4T1z9t9dBKVeKUoFKUoFKUoFKUoFaZ4VbncwRZP8Ao1/hW5Xx2ABJIAG5J7D8aDT/ACTb/wBRD+zX+FbFvbJGMIioPRVA/uqknn2edmPD+HTXUCEhpy4jVsf1Osfaefp2HrU/yrzRDfoxQPHJGdMsMo0yxn0dTuM+tBOVyzmXiGm1vrsQmb3uXp9MeEm3t8q5JG+GUSNkeTCr5zbfGCyuZVxqWF9OTgFiMKNt92IG29cq52RYntoVeSIWcKRwXJb7FLnGto58bYdCgLHYZPkTQevZxy8lzdIz6JbexGu2kBzqWb7RIpM/1R1HHcE+VdCAHE3kDDNlG+jGdrl1+LOO8SnK4+8Q2dhvW+WYGsuDJ01CT3sowEXZHuWCZUZOyJg9+y1fV6VpAigaURVRFUbnyCqB3J9KDbihVVCqoCgYCgYAHpiqxxC1Xh+q6tlUQ6tV1EPh09mliA2V1GWbHxAHzwa+XPEp2JXVgvkaUIyMD+bRvIj+klOy9hvU9wm00RgMwfVucfAMjsg8lA7evc96DnftU4V4oOIW7xqWxGZZG+yjBGVnAJwXVcqDj7w7kCq7ymze6yxRMxeMjiFr1GzNMYTqdyh8SJNuq57jOc5JN+XhfUhv+GsRhMSW+VzpR/tI9s+IJKjL5bKBXMeCcRaGaO9kfAE6rNPKpD3LnEbQQL92KNScnHcD8KDrPD7hVvFdQOjxCBZB6GWNd/kS0RH7I1tTct9PLWTiBj8UZXVbvk5OqPI0k5O6FT65quxXPTsgxwzcPvwg09xGZBH4h5fYTd/kD2rodBWjzI0OpL2BoABgTr4rdv8AaAzH/tgfImqx7NOGLdcNUiR0eO8uHiljIJUlmXOCCGUqxBB7g/hXS2UEEEZB2INYbOzjhXTEiouSdKgAZPc4FBT+ZLaaW3e24jCZ7d/intAQy6SGUvFlmzkDddQ9QBmoH2YcgJZXj3VvdR3Fs0TxqR8anUpw2NsjSQe34Cuq1DcR5cikYyRs9vMf6WEhWP8Arggq/wDtA0G1a8TinWYRuGMTvFIPNWXuCP3j1BqreyW5ReGRAuoPVuNiwz/PSV5Webh0srXMavHcnee3jbJkUEAyxjJBKADK5BKk4GajORuULD8npNfWkCuzyuzzoFOlpGKFi+MZUrjPyoLrxeOOUxMk8ccsTlo2OGG6lGDLqGQVY9iDsD5VXeJ8AilkR5eIqdO+G0bnSUJ2YDHi22yO2cVIwcj8IdQyWVoysMhlRSCPUEbEV6HInCc6fcrXUBnGhc4Pnj02oIe/5etpGB/KMap1JJAmUxl2kJx4xnHVI3B7eWSKl5niNxHKt9baY0CKj6Wx+cykSrhmGBkg4A+Zyk5F4QuM2VqMkAZRRknsB8/lXv8AkDwr9Atv2YoJb8tWv6RB+0X+NPy1a/pEH7Vf41FDkLhf6Bbfsl/hX3+QfC/0G2/ZL/CglPy1a/pEH7Rf414fj9oASbmDYZP2q7D9dR/8hOF/oNt+yX+FfH5D4WQR7jbbjG0a5+m1BtcF5qsbva3uoZD+aGGr/hPi/dUzVa5d5E4dYkNBbIHHaRvE/wBGbJH0qy0ClKUClKUClKrHFud7eB2Qxzvofps8cZKB8a9GrYaseXzA70Fnrlvtiur+aWDhtmoYXUbGTY5AVgCWbPhTHfb++rB/lEt8kdC7yO/2O3cr3zjupH0rCntHtD4xb3WdPfoeLGx9c43BxQW3hNqYoYozoyiKp0LpXYY8IycCqZz/AG/udxb8Vj2EbCG6A+/C5A1H5oTn/wDK3V9oduSwEF3lSQR0u2CVPn6g71C84c5291w+7iEF144HAJh2zp1rnJ7djQWjm+QPHaoMsJru3AC76lVxK300oSfkK5FzZdh577+eg94leHqFepa3P9GFO32cqdww7EZNWPhXOyyw8KzDcM0OGkKx5B+yeIaN98sf3GqPy2k6zJNLa3KxmWOWURNqSUKwkZpInJ8R2+HA3IAFB24wJ77Z24xi1t2mx6Ej3dD8sjqf/RW9xOwaSUHLBVXdyQAoOciLAyGYbM57Dtgmqlbc2xC+nuDbXWHtoUQ9PfCtKx2zsMt/fUlL7Q7Uq2q3uiuklvscjTsCTg9twPrQbXBuFiYZYfZY07DAlA7KnmIBnbzc7nbvN3fE0jcJ3IXU+MARoM+Jyew2wPXB9Diurz1HIDHbxSCbRrVJFCAJ2MniYBlX0Bz27A5qNkvWIGiKbJkTO69UswyJJgTguR8EXZRhmGMABPTTxm+tpVbDOj27KdjuvvCBgRkMFVmwfJu1cn5t4XO17dqkIbpllS5uWCWtojjqHp58LSEuTk5I2wD3HQeIQvCLSR43Rve4T3BEYlZoipOolpDr8b75ztsMVQfacdfEX1wBgqI/TubpIrdcrpDlFcM7ZB7MM4AxvQXmxiWdL6MNn3uyhuF2OxMZhz+uJTVw5cveva28uMdSFGxnPdQaonKN45ktGCZLcNKMIiNDaJNI6eT8K6m+hHes3KvPMMNrFA0FyWhUxErHlT03MGQc43I39M0HRqVTx7Qrft0LrOCcdPfA3z8XpvWS35/tWZQyToCwXW0fhUsSg1EE4GoYzQWylKUGpxSz60bJnB2ZWHdWUhlI/BgK0uKWksqW74QSxSLKUZvAx0shGoDy1kg47gbVMVX+c+FzXEcSw/GkwfJbAGFfBPrhypxQRHEuVrqXOHhjLAnMZdRHnXlEA7hy4LNtuCcdsYV5bu0mk6bDQCxjDSEJhxKukYyRp6gbt5YHyNwq/wCoJNM2j4dHXHU0ZQsurVjLMCwOdhtkZrFNwjiZZWJYyqjYfqDRpYRjQFDA9TCuC+25zkZ2DM3JU+hB1F1hy7MWY79RmUjPYqjYH4Yqx8t8NkgWTXpGtwVRWLKmFVTgtj4iCx28/rVXPB+JL4lZ9TlS51b7KyqMdXbT4c+I57nVvWafhN+xViZDKkk3j6oCHWrhDGufCApVcEbHfB3JC90qt8t2V0JXecyCPGIkaTUVBZjh8HDNjG5ztgZ71ZKBSlKBSlKBSlKBSlKBXKeYOJwQ2M1hLhLhrpvC2QCHlM3XywwU0nJPr4e9dWrw8Sk5Kgn1IoKOOfuEnJBQ+ecLvhj6+YO+PmK8Qc+cI05XQAVOxQAgYGxHcHG2PlUzy/wdLae5iwWSVzcoWwQvUOJEUAbAMA3z1/Ktu+4vaQXENtJoSScMY8qAGK4BGfXcYHnQV5ufeFAn4Px0jfG4/X/jXifnfhJhYHRp0spUqO2kZ29MbfQirz7un5q/qFVr2kXi2/Dbt1UBzEY0wBnVJ4Bjbc5Pagp3IXOXDoLGzjmKdVYRklQTkEkDPfI7/LNT6e0Lg+AA8e4AC4GcHHYefl+qsh4YlrBwhSqhYpY42OPOSNolG+5zI6iuR8FsFtuI22pFJS+SFJJZiZJQJOl9lGuNCDJOWBHkDQdcHPPCT96LOkEjAyO5AI8jnO3zrGOdOEYxhMaCMaB2zjT/APH41M2caLxO5TQBrtYJOwwSrSoT+ONI/DFT/RX81f1Cg58vNFncX1gkAjXSWd5GCqACjxLED5uWkB0+mascc1nbTP1rm3STUWVGkVdAbzwzZLN5se/bYDFSt9cxxacrlmYBFUDUT8vQAbk9gN6j5uLqzeCNX15WL1lI7sCAdMQ/PP0ztkNLmviUEsEPTmifVdWzLpdW1BZ41Yrg7gHYkdq5x7ReI28vEiY34W2IogXuizgnLfCUyqgeYNdO5piDCzQBcteQnA7YQmZh+pCfoK5P7T7xouKysrxonTiUiW3LxHAJwTpP5376C0cn8Uhil4eZJrZR7ncKSjARBuqjAIScAENkD0r7y9zrYww9KVVZlluN8Ag5mZvTzBB+eK3+UbRRLBlEBi4YrHQMRqZnZvAD5Hp/QAVZOSYV9wtDpGWhVicDcsNRJ+ZJJ+tBXv8AKDw3f7Ndgfurv5YH0rDxHnKzuYZYIYy00yNHGqpkln1IOw2G+onyBzXQ+iv5o/UK+iMDsB+qg8WqFUQHchQCfmBistKUClKUClKUClKUClKUClKUClKUClKUClKUClKUEVxoMrQTLjwSaXz5pJhT+GG0t9DVa9qPIP5TjR45GS4gVukMgIxbScMcZHw7Edqul5biSN427OpU/UYrX4NK7RKJCDIvgfH5y7E/Xv8AWgr3KXN1sbdI57gRXEKhJo7l1WVWXYls4BB7gjYg1G9b8s3kRjz+T7OQSdTcC4mHwhMjxRpjOexJq28U5ds7kgz20MpHm8asf3ipGGFUUKihVAwABgD8AKCD54AFo0hH8xJFP+AikWQn/hU1x7n21EN5ehAkZldJFKjVcXBcBkjhG+hAyks4G/Y5wBXeOI2azRSROMpIjIw+TAqf3GuMc6Wjm1tZ3ljR1DWF5OV8YSNicx+jEKwwBluoBmg6FNfATcMuTuJkMDMCNIMiiRckerppHzarFxK+ESjbU7HCIO7H0GewHcnsACTXO+RpRxDgzwIrI8BxBr2YaMTW7n/07jvhqvPDrmG+tkfGVYYZTsVKnDo2PRgVK+eCDQQh1O5Z8yGQ6QE26nnojPdbdfvP3c/LAMtwBQWkONZ2DTYwjEfchH9WvbPrnuc17ntetIUVTHGoCO4GlnA36abZCb7sPXA3yRJnRGn3URF/AKAP3ACgqTcHiXiKJBrjPSeeQq5IViemmEfUi5HU3A8jXI+Yr+d724MTzPMZShlQ5RhtEOtAykBdsBl2+ua6xb8VENtfcTlICy7w5GPskGiEHf77sW7jZx2rl3KtqZL22jkZSEkM0qOwE1uyDrvoZCA8EhAGdxggbHcherPiqwRcTJDRukcdsgKnGqKJVIDrlfjk7Z+fnXQuEoiwxLGVKKiqNJGNhjbG1U6xQNb2ULZ1XtyblwB90E3WGI7DKxpn54q1XPA4W3UNE350LFD9dOx+oNBn4lxCOBA8hbBZUAVWYkscAAKCSSawQcdt3APVVQdvH4DnJXSQ+CGypGnvXniPCmkijTqnXHJHIHdQ2oxnUNYXSDnzxioS45HDt1DN9oSWZ+nuGYsxaPDArs2AMkYG4bNBZG4nAM5miGG0HLrs35p3+L5V4l4xbpIYmmjV1CkqzAHD5C9/XSdqgW5M8JUTDGmVBmJSdMpLNk53fJ2bsPQ5Od695bEk6TdTGhQANIJyqyIDk/2pPb7ooJJOLW504niOo6VxIu5HkN9z8qLxW3JUCeIljpUdRdyPIb7nftVXh5BA6pecs0mncxjbS0bbZY9+iB9fwFeY+RmWTaZemUZSBHuoLIwEWpjpP2ffJA8lG2AtP5Wt/wCvi+Ir/OL3G5HfuB5V8bjFsAD14sEFh413Azkrvv2Pb0NVxORAWlaSdnMkTRnwYI1ALkeI4O3lgd8Yr3ByOihsybsyMSE81dn21sx31YOSaCyWXEoZsdKVHyqvhWBOlhkEjuAQawxcctmLATxkq4Q+IY1EZCg9i2PIVE8F5RWCRnMmrUjLsGBGoIGx4yAPAMDG3qcCtI8hqcapgcAJjplRoCqm4Rxl8KPEdu/h7YC1XF/FGdLSIG0l9JYBtI7kAnOPnWnNzDbIsTNKo6oBRcgscgt2TPod+23etTivLXWkZxIFDqgIMYY5jyVwxOy5O6+fqMmoy55DDrp62NTmV/sh8R6h8Hi8Cfanw79hv3yFmbi1uNWZ4hpIVsuvhJ2AbfY58jW4DVItOS5eoWZ41CZWHwaiVPVDGbcamxLsfLHnk5uNlbCKOOMEkIioCe5CjG/z2oM9KUoFKUoFKUoKnac5KU6soREBOcFyVA1HfKAHZPImpGLmaJ4hKqyNmURaFCltR3AyG09iDnViq971wssV1yrFEysQ3VaJxIJNlV9XgADMWUBcY3xUxb3FjHBESCsfWOjJd2LoSurILEjwk5OwHfFAj50t2GQsvwhzlQNKEIQ7Zb4T1F+ffbY1jseb1kVD0JFLY1AlMAlDLjVrwTpGcnA+daN5c8IjRn06ukMhVEpLBF2wB/OR4hG+6eDJO1a4vOFsWhaJljXDs5aQKDhlAVgck6UIwv4UF2sLoSxrIFZQwyA4ww/EAmtioOLj9nEoXqMoClgXWUn1xqcZL/5mdXyrxb842jKWLsmNedSOMBCynV4fCT02IVsE4OBQT9Ubj3AYpJrm0lz0eIIXXA+CeMAEgnYMyBWH9m1XS1uFkRXXOlhkZUqcH1DAEfUVocxcNaeEiMhZkPUhc/dkX4SfVT2YeYJFBx7knmOS0vQ1yPFMpSeKMDTaRQEQIz+agNqJ/wA0g+ddRu7Z7SWS5gR5YpSpmgTBOrZerEPM6fiXzwCN+9A5/wCAG6RryDCmXp29+pxmEIwLtnO2Pvd8qA3at/2f+0iARmG7lKqGc280hB1xK3THUK9iDkZIGQM+RNBeI+b+HlSfe4Fx3DyBWXG+GVyGB+RFaN1I/Ej0kDJZbdWVlx7wPOKMMM9M9mfG4JC+ZEtfXFkg6krWyg7h3KDON+5qp82+0mGKGRbM9aYxzGNwPsQYV1vh2wrlV30rnOwoIH2ycxZPuUKq6wKlxcxdg8YPwDG40jDnHYaT5GovlLhknuwMYM8V39giuNM4tY/G4UkaW2ZkBYgdsHcCo3gfDWuZctJIqxN7378xXCwTp9skrHAycEAEbZbyzXQrIEIPdkKz3CLDaqVx7taphRIyn4e5fB3YlFPbYJLlW8ivLqe4UaVgHusKEYYKMNI2k7gFwE9PsquFRUPL8CxRxBf5tQquCQ4x5hh4gSd+/ma9W8dzEyqWE8ZONTYWRfm2AFcfgAfxoJOlVbmeznaRisTSgwhYgD4UfUSSwEiEahpAcHw4P1i514qqxFRM0hlYt44umq9XSAQRkjo7987+tBfaVz21TicZuGCXLGQALrMWdYWMFh4sKgIkA/uO1ZoG4oX8S3KxawThoTJnS3YkBdGrTkY/dmgvlK5+IuLYVR1VPgBx0tITC6sf6XXq+Wnt5VkCcW1Y1SgBZFUgRHIHVClgSPtD9kQe3y3bAXylVB/f/doNpw4eQSaTH1SBq6ROoBQCdOR3xjOd6jIZ+KMkhxcOxd1bSYlAIcqvRyM6Ao3zudsHGaDoVKoIfinRbWlyZj09kaBUA0rkg4LatWrVj6bYqU5Wa/6p96EmkwoTq6YVX0plVCZJ3175H4dqC1UpSgUpSgUpSgUpSgUpSgrDcj2x7tKdlVclToVQyhFyh2w5GTlu2+RUg3L8WiNFaVOm7OrI2GGvOoZIOxDEevoQd6l6UFak5KtyCA8y+AxKQwykZDAxplfh8Z3OW7b7DHpuS7Uhgep4iD8XYjVgjbuC5P0FWOlBW7nkyCR+pJLO7erONjjGoeHYjAIA8II7d8/DyVbkOGeZhJq6mWHjJLkM2F2K9RsYwO2QcCrLSg8xppAA7AAfqr1SlBCcS4Y6Sm5txl2UCaEnwzqoOO+yyAHAbz7NtgrzXi3s6huepJw50yQEe3myvS0t1CigrlM5xpIxvscGuy1H3nBLeV+o8SmTTp6g8L49NS4bG586DhvFuQuIuHBtDlWmkXQyEEu8RVV8WFGhP3H6zn8hZ1VnmmitLaO5a6V3w0ihowkiMpGgA4zjJz6V0KflEEnTe36KfurPkD8C6lv31qTezmylC+8m4uSpzma4kYbbjKhguPpQc55a4/BcXcdlw2zZ7OLD4J0LJIP6a5YgsVGBhT3PkdgOv8E4QYS8sjdSeXHUfGBgZ0og+6ig9vM5J3NbPCuEwWyaLeGOJPRFAH1x3rdoFKUoFKUoFKUoFKUoFKUoFKUoFKUoFKUoFKUoFKUoFKUoF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1"/>
            <a:ext cx="4353993" cy="290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2" y="260648"/>
            <a:ext cx="823371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5" y="4293096"/>
            <a:ext cx="3681355" cy="22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15" y="4293096"/>
            <a:ext cx="3973812" cy="22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5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3529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8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42493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2656"/>
            <a:ext cx="808672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6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TRANSDUCTOR DE PRESIÓN Y ELÉCTRICO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AutoShape 2" descr="https://encrypted-tbn2.gstatic.com/images?q=tbn:ANd9GcQxNjhSx0nC6IrNYYZTnhFLSqccqHThDsgHq3IprMlRdSlWtCnQIxuf7GJ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0788"/>
            <a:ext cx="4141823" cy="47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https://encrypted-tbn1.gstatic.com/images?q=tbn:ANd9GcQuPRW8gHlvPaJrNQNdPGTU-ZxwPKzni_MF2aFxXVn2XqfWNBDfX60Xfml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520788"/>
            <a:ext cx="41953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149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5" y="1710249"/>
            <a:ext cx="8338409" cy="467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1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Transductor capacitivo de presión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724313" cy="280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encrypted-tbn1.gstatic.com/images?q=tbn:ANd9GcSIW9Zk7QCu4pORe4m03u-CFSmnp2ACuNVrrrXb0_BhGH2FEswN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2" y="4149080"/>
            <a:ext cx="3047191" cy="19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g.directindustry.es/images_di/photo-g/transductores-desplazamiento-angular-capacitivos-7231-24075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47642"/>
            <a:ext cx="4427984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Transductor Resistivo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628800"/>
            <a:ext cx="7632850" cy="39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5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3" y="404664"/>
            <a:ext cx="79724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3" y="3356992"/>
            <a:ext cx="822647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92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35292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978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</Words>
  <Application>Microsoft Office PowerPoint</Application>
  <PresentationFormat>Presentación en pantalla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TRANSDUCTORES</vt:lpstr>
      <vt:lpstr>Presentación de PowerPoint</vt:lpstr>
      <vt:lpstr>Presentación de PowerPoint</vt:lpstr>
      <vt:lpstr>TRANSDUCTOR DE PRESIÓN Y ELÉCTRICO</vt:lpstr>
      <vt:lpstr>Presentación de PowerPoint</vt:lpstr>
      <vt:lpstr>Transductor capacitivo de presión</vt:lpstr>
      <vt:lpstr>Transductor Resistivo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TRANSDUCTORES</dc:title>
  <dc:creator>MALEC</dc:creator>
  <cp:lastModifiedBy>MALEC</cp:lastModifiedBy>
  <cp:revision>8</cp:revision>
  <dcterms:created xsi:type="dcterms:W3CDTF">2014-03-21T12:15:58Z</dcterms:created>
  <dcterms:modified xsi:type="dcterms:W3CDTF">2014-03-21T13:39:14Z</dcterms:modified>
</cp:coreProperties>
</file>